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308" r:id="rId3"/>
    <p:sldId id="269" r:id="rId4"/>
    <p:sldId id="317" r:id="rId5"/>
    <p:sldId id="322" r:id="rId6"/>
    <p:sldId id="324" r:id="rId7"/>
    <p:sldId id="270" r:id="rId8"/>
    <p:sldId id="271" r:id="rId9"/>
    <p:sldId id="272" r:id="rId10"/>
    <p:sldId id="303" r:id="rId11"/>
    <p:sldId id="265" r:id="rId12"/>
    <p:sldId id="315" r:id="rId13"/>
    <p:sldId id="314" r:id="rId14"/>
    <p:sldId id="259" r:id="rId15"/>
    <p:sldId id="286" r:id="rId16"/>
    <p:sldId id="311" r:id="rId17"/>
    <p:sldId id="266" r:id="rId18"/>
    <p:sldId id="273" r:id="rId19"/>
    <p:sldId id="258" r:id="rId20"/>
    <p:sldId id="290" r:id="rId21"/>
    <p:sldId id="285" r:id="rId22"/>
    <p:sldId id="288" r:id="rId23"/>
    <p:sldId id="289" r:id="rId24"/>
    <p:sldId id="291" r:id="rId25"/>
    <p:sldId id="319" r:id="rId26"/>
    <p:sldId id="316" r:id="rId27"/>
    <p:sldId id="304" r:id="rId28"/>
    <p:sldId id="278" r:id="rId29"/>
    <p:sldId id="280" r:id="rId30"/>
    <p:sldId id="310" r:id="rId31"/>
    <p:sldId id="320" r:id="rId32"/>
    <p:sldId id="318" r:id="rId33"/>
    <p:sldId id="279" r:id="rId34"/>
    <p:sldId id="30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D9BAB6-2DBE-4FB5-A0FA-03FFDC7CE067}" v="370" dt="2018-08-09T17:20:33.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4582" autoAdjust="0"/>
  </p:normalViewPr>
  <p:slideViewPr>
    <p:cSldViewPr snapToGrid="0">
      <p:cViewPr varScale="1">
        <p:scale>
          <a:sx n="79" d="100"/>
          <a:sy n="79" d="100"/>
        </p:scale>
        <p:origin x="7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vey Laforest" userId="042f0f3ec642cd5f" providerId="LiveId" clId="{270E54CB-BCD4-4495-9630-EA229DC15B95}"/>
    <pc:docChg chg="undo redo custSel mod addSld delSld modSld">
      <pc:chgData name="Hervey Laforest" userId="042f0f3ec642cd5f" providerId="LiveId" clId="{270E54CB-BCD4-4495-9630-EA229DC15B95}" dt="2018-08-09T17:20:33.570" v="368" actId="26606"/>
      <pc:docMkLst>
        <pc:docMk/>
      </pc:docMkLst>
      <pc:sldChg chg="modSp">
        <pc:chgData name="Hervey Laforest" userId="042f0f3ec642cd5f" providerId="LiveId" clId="{270E54CB-BCD4-4495-9630-EA229DC15B95}" dt="2018-08-09T20:31:52.566" v="137" actId="20577"/>
        <pc:sldMkLst>
          <pc:docMk/>
          <pc:sldMk cId="4194125886" sldId="258"/>
        </pc:sldMkLst>
        <pc:spChg chg="mod">
          <ac:chgData name="Hervey Laforest" userId="042f0f3ec642cd5f" providerId="LiveId" clId="{270E54CB-BCD4-4495-9630-EA229DC15B95}" dt="2018-08-09T20:31:52.566" v="137" actId="20577"/>
          <ac:spMkLst>
            <pc:docMk/>
            <pc:sldMk cId="4194125886" sldId="258"/>
            <ac:spMk id="2" creationId="{7E4DA297-6902-42B1-87BF-492D8655177C}"/>
          </ac:spMkLst>
        </pc:spChg>
      </pc:sldChg>
      <pc:sldChg chg="modSp">
        <pc:chgData name="Hervey Laforest" userId="042f0f3ec642cd5f" providerId="LiveId" clId="{270E54CB-BCD4-4495-9630-EA229DC15B95}" dt="2018-08-09T17:13:52.100" v="310" actId="20577"/>
        <pc:sldMkLst>
          <pc:docMk/>
          <pc:sldMk cId="1381679815" sldId="266"/>
        </pc:sldMkLst>
        <pc:spChg chg="mod">
          <ac:chgData name="Hervey Laforest" userId="042f0f3ec642cd5f" providerId="LiveId" clId="{270E54CB-BCD4-4495-9630-EA229DC15B95}" dt="2018-08-09T17:13:52.100" v="310" actId="20577"/>
          <ac:spMkLst>
            <pc:docMk/>
            <pc:sldMk cId="1381679815" sldId="266"/>
            <ac:spMk id="3" creationId="{F346D83C-B9C2-45F1-86B0-48A5B9DFBAD6}"/>
          </ac:spMkLst>
        </pc:spChg>
      </pc:sldChg>
      <pc:sldChg chg="addSp modSp mod setBg setClrOvrMap">
        <pc:chgData name="Hervey Laforest" userId="042f0f3ec642cd5f" providerId="LiveId" clId="{270E54CB-BCD4-4495-9630-EA229DC15B95}" dt="2018-08-09T17:11:26.018" v="267" actId="26606"/>
        <pc:sldMkLst>
          <pc:docMk/>
          <pc:sldMk cId="2525756583" sldId="269"/>
        </pc:sldMkLst>
        <pc:spChg chg="mod">
          <ac:chgData name="Hervey Laforest" userId="042f0f3ec642cd5f" providerId="LiveId" clId="{270E54CB-BCD4-4495-9630-EA229DC15B95}" dt="2018-08-09T17:11:26.018" v="267" actId="26606"/>
          <ac:spMkLst>
            <pc:docMk/>
            <pc:sldMk cId="2525756583" sldId="269"/>
            <ac:spMk id="2" creationId="{74A56E64-48B4-4679-8264-AE998AC3DBEE}"/>
          </ac:spMkLst>
        </pc:spChg>
        <pc:spChg chg="mod">
          <ac:chgData name="Hervey Laforest" userId="042f0f3ec642cd5f" providerId="LiveId" clId="{270E54CB-BCD4-4495-9630-EA229DC15B95}" dt="2018-08-09T17:11:26.018" v="267" actId="26606"/>
          <ac:spMkLst>
            <pc:docMk/>
            <pc:sldMk cId="2525756583" sldId="269"/>
            <ac:spMk id="3" creationId="{DB3942DF-35C7-477E-84DA-649BF758807B}"/>
          </ac:spMkLst>
        </pc:spChg>
        <pc:spChg chg="add">
          <ac:chgData name="Hervey Laforest" userId="042f0f3ec642cd5f" providerId="LiveId" clId="{270E54CB-BCD4-4495-9630-EA229DC15B95}" dt="2018-08-09T17:11:26.018" v="267" actId="26606"/>
          <ac:spMkLst>
            <pc:docMk/>
            <pc:sldMk cId="2525756583" sldId="269"/>
            <ac:spMk id="10" creationId="{FDF8837B-BAE2-489A-8F93-69216307D5A5}"/>
          </ac:spMkLst>
        </pc:spChg>
        <pc:picChg chg="add mod ord">
          <ac:chgData name="Hervey Laforest" userId="042f0f3ec642cd5f" providerId="LiveId" clId="{270E54CB-BCD4-4495-9630-EA229DC15B95}" dt="2018-08-09T17:11:26.018" v="267" actId="26606"/>
          <ac:picMkLst>
            <pc:docMk/>
            <pc:sldMk cId="2525756583" sldId="269"/>
            <ac:picMk id="5" creationId="{BCA94FF8-7E2E-4DBF-844A-67DFAD345EC5}"/>
          </ac:picMkLst>
        </pc:picChg>
        <pc:cxnChg chg="add">
          <ac:chgData name="Hervey Laforest" userId="042f0f3ec642cd5f" providerId="LiveId" clId="{270E54CB-BCD4-4495-9630-EA229DC15B95}" dt="2018-08-09T17:11:26.018" v="267" actId="26606"/>
          <ac:cxnSpMkLst>
            <pc:docMk/>
            <pc:sldMk cId="2525756583" sldId="269"/>
            <ac:cxnSpMk id="12" creationId="{B48BEE9B-A2F4-4BF3-9EAD-16E1A7FC2DC6}"/>
          </ac:cxnSpMkLst>
        </pc:cxnChg>
      </pc:sldChg>
      <pc:sldChg chg="addSp modSp mod setBg">
        <pc:chgData name="Hervey Laforest" userId="042f0f3ec642cd5f" providerId="LiveId" clId="{270E54CB-BCD4-4495-9630-EA229DC15B95}" dt="2018-08-09T17:04:10.317" v="259" actId="113"/>
        <pc:sldMkLst>
          <pc:docMk/>
          <pc:sldMk cId="3918773309" sldId="270"/>
        </pc:sldMkLst>
        <pc:spChg chg="mod">
          <ac:chgData name="Hervey Laforest" userId="042f0f3ec642cd5f" providerId="LiveId" clId="{270E54CB-BCD4-4495-9630-EA229DC15B95}" dt="2018-08-09T20:26:51.767" v="129" actId="26606"/>
          <ac:spMkLst>
            <pc:docMk/>
            <pc:sldMk cId="3918773309" sldId="270"/>
            <ac:spMk id="2" creationId="{16879CBF-9D3D-45A0-9685-EB8E59ECDD37}"/>
          </ac:spMkLst>
        </pc:spChg>
        <pc:spChg chg="mod">
          <ac:chgData name="Hervey Laforest" userId="042f0f3ec642cd5f" providerId="LiveId" clId="{270E54CB-BCD4-4495-9630-EA229DC15B95}" dt="2018-08-09T17:04:10.317" v="259" actId="113"/>
          <ac:spMkLst>
            <pc:docMk/>
            <pc:sldMk cId="3918773309" sldId="270"/>
            <ac:spMk id="3" creationId="{DEAA2EB9-E471-4A3B-A683-B17C3B24BF17}"/>
          </ac:spMkLst>
        </pc:spChg>
        <pc:spChg chg="add">
          <ac:chgData name="Hervey Laforest" userId="042f0f3ec642cd5f" providerId="LiveId" clId="{270E54CB-BCD4-4495-9630-EA229DC15B95}" dt="2018-08-09T20:26:51.767" v="129" actId="26606"/>
          <ac:spMkLst>
            <pc:docMk/>
            <pc:sldMk cId="3918773309" sldId="270"/>
            <ac:spMk id="71" creationId="{9F1F6E2E-E2E7-4689-9E5D-51F37CBE4127}"/>
          </ac:spMkLst>
        </pc:spChg>
        <pc:spChg chg="add">
          <ac:chgData name="Hervey Laforest" userId="042f0f3ec642cd5f" providerId="LiveId" clId="{270E54CB-BCD4-4495-9630-EA229DC15B95}" dt="2018-08-09T20:26:51.767" v="129" actId="26606"/>
          <ac:spMkLst>
            <pc:docMk/>
            <pc:sldMk cId="3918773309" sldId="270"/>
            <ac:spMk id="79" creationId="{7731DD8B-7A0A-47A0-BF6B-EBB4F9709B91}"/>
          </ac:spMkLst>
        </pc:spChg>
        <pc:grpChg chg="add">
          <ac:chgData name="Hervey Laforest" userId="042f0f3ec642cd5f" providerId="LiveId" clId="{270E54CB-BCD4-4495-9630-EA229DC15B95}" dt="2018-08-09T20:26:51.767" v="129" actId="26606"/>
          <ac:grpSpMkLst>
            <pc:docMk/>
            <pc:sldMk cId="3918773309" sldId="270"/>
            <ac:grpSpMk id="73" creationId="{BB728A18-FF26-43E9-AF31-9608EBA3D5C7}"/>
          </ac:grpSpMkLst>
        </pc:grpChg>
        <pc:picChg chg="add mod">
          <ac:chgData name="Hervey Laforest" userId="042f0f3ec642cd5f" providerId="LiveId" clId="{270E54CB-BCD4-4495-9630-EA229DC15B95}" dt="2018-08-09T20:26:51.767" v="129" actId="26606"/>
          <ac:picMkLst>
            <pc:docMk/>
            <pc:sldMk cId="3918773309" sldId="270"/>
            <ac:picMk id="4098" creationId="{BF3331CB-3497-44C2-A611-25D27DB0ED19}"/>
          </ac:picMkLst>
        </pc:picChg>
        <pc:cxnChg chg="add">
          <ac:chgData name="Hervey Laforest" userId="042f0f3ec642cd5f" providerId="LiveId" clId="{270E54CB-BCD4-4495-9630-EA229DC15B95}" dt="2018-08-09T20:26:51.767" v="129" actId="26606"/>
          <ac:cxnSpMkLst>
            <pc:docMk/>
            <pc:sldMk cId="3918773309" sldId="270"/>
            <ac:cxnSpMk id="81" creationId="{10A370BF-9768-4FA0-8887-C3777F3A9C9C}"/>
          </ac:cxnSpMkLst>
        </pc:cxnChg>
      </pc:sldChg>
      <pc:sldChg chg="addSp delSp modSp mod setBg setClrOvrMap">
        <pc:chgData name="Hervey Laforest" userId="042f0f3ec642cd5f" providerId="LiveId" clId="{270E54CB-BCD4-4495-9630-EA229DC15B95}" dt="2018-08-09T17:04:14.613" v="260" actId="113"/>
        <pc:sldMkLst>
          <pc:docMk/>
          <pc:sldMk cId="2027497519" sldId="271"/>
        </pc:sldMkLst>
        <pc:spChg chg="mod">
          <ac:chgData name="Hervey Laforest" userId="042f0f3ec642cd5f" providerId="LiveId" clId="{270E54CB-BCD4-4495-9630-EA229DC15B95}" dt="2018-08-09T20:27:14.458" v="130" actId="26606"/>
          <ac:spMkLst>
            <pc:docMk/>
            <pc:sldMk cId="2027497519" sldId="271"/>
            <ac:spMk id="2" creationId="{16879CBF-9D3D-45A0-9685-EB8E59ECDD37}"/>
          </ac:spMkLst>
        </pc:spChg>
        <pc:spChg chg="mod">
          <ac:chgData name="Hervey Laforest" userId="042f0f3ec642cd5f" providerId="LiveId" clId="{270E54CB-BCD4-4495-9630-EA229DC15B95}" dt="2018-08-09T17:04:14.613" v="260" actId="113"/>
          <ac:spMkLst>
            <pc:docMk/>
            <pc:sldMk cId="2027497519" sldId="271"/>
            <ac:spMk id="3" creationId="{DEAA2EB9-E471-4A3B-A683-B17C3B24BF17}"/>
          </ac:spMkLst>
        </pc:spChg>
        <pc:spChg chg="add del">
          <ac:chgData name="Hervey Laforest" userId="042f0f3ec642cd5f" providerId="LiveId" clId="{270E54CB-BCD4-4495-9630-EA229DC15B95}" dt="2018-08-09T20:18:47.914" v="4" actId="26606"/>
          <ac:spMkLst>
            <pc:docMk/>
            <pc:sldMk cId="2027497519" sldId="271"/>
            <ac:spMk id="10" creationId="{C9D262D4-AE8B-4620-949A-609FC366FC05}"/>
          </ac:spMkLst>
        </pc:spChg>
        <pc:spChg chg="add del">
          <ac:chgData name="Hervey Laforest" userId="042f0f3ec642cd5f" providerId="LiveId" clId="{270E54CB-BCD4-4495-9630-EA229DC15B95}" dt="2018-08-09T20:18:47.914" v="4" actId="26606"/>
          <ac:spMkLst>
            <pc:docMk/>
            <pc:sldMk cId="2027497519" sldId="271"/>
            <ac:spMk id="12" creationId="{3605853C-E63A-49E2-84A4-4B7DD77A562C}"/>
          </ac:spMkLst>
        </pc:spChg>
        <pc:spChg chg="add del">
          <ac:chgData name="Hervey Laforest" userId="042f0f3ec642cd5f" providerId="LiveId" clId="{270E54CB-BCD4-4495-9630-EA229DC15B95}" dt="2018-08-09T20:27:14.458" v="130" actId="26606"/>
          <ac:spMkLst>
            <pc:docMk/>
            <pc:sldMk cId="2027497519" sldId="271"/>
            <ac:spMk id="71" creationId="{FDF8837B-BAE2-489A-8F93-69216307D5A5}"/>
          </ac:spMkLst>
        </pc:spChg>
        <pc:spChg chg="add">
          <ac:chgData name="Hervey Laforest" userId="042f0f3ec642cd5f" providerId="LiveId" clId="{270E54CB-BCD4-4495-9630-EA229DC15B95}" dt="2018-08-09T20:27:14.458" v="130" actId="26606"/>
          <ac:spMkLst>
            <pc:docMk/>
            <pc:sldMk cId="2027497519" sldId="271"/>
            <ac:spMk id="135" creationId="{9F1F6E2E-E2E7-4689-9E5D-51F37CBE4127}"/>
          </ac:spMkLst>
        </pc:spChg>
        <pc:spChg chg="add">
          <ac:chgData name="Hervey Laforest" userId="042f0f3ec642cd5f" providerId="LiveId" clId="{270E54CB-BCD4-4495-9630-EA229DC15B95}" dt="2018-08-09T20:27:14.458" v="130" actId="26606"/>
          <ac:spMkLst>
            <pc:docMk/>
            <pc:sldMk cId="2027497519" sldId="271"/>
            <ac:spMk id="143" creationId="{7731DD8B-7A0A-47A0-BF6B-EBB4F9709B91}"/>
          </ac:spMkLst>
        </pc:spChg>
        <pc:grpChg chg="add del">
          <ac:chgData name="Hervey Laforest" userId="042f0f3ec642cd5f" providerId="LiveId" clId="{270E54CB-BCD4-4495-9630-EA229DC15B95}" dt="2018-08-09T20:18:47.914" v="4" actId="26606"/>
          <ac:grpSpMkLst>
            <pc:docMk/>
            <pc:sldMk cId="2027497519" sldId="271"/>
            <ac:grpSpMk id="14" creationId="{9500549F-5B68-400C-A605-BDF102BDBB0A}"/>
          </ac:grpSpMkLst>
        </pc:grpChg>
        <pc:grpChg chg="add">
          <ac:chgData name="Hervey Laforest" userId="042f0f3ec642cd5f" providerId="LiveId" clId="{270E54CB-BCD4-4495-9630-EA229DC15B95}" dt="2018-08-09T20:27:14.458" v="130" actId="26606"/>
          <ac:grpSpMkLst>
            <pc:docMk/>
            <pc:sldMk cId="2027497519" sldId="271"/>
            <ac:grpSpMk id="137" creationId="{BB728A18-FF26-43E9-AF31-9608EBA3D5C7}"/>
          </ac:grpSpMkLst>
        </pc:grpChg>
        <pc:picChg chg="add del mod ord">
          <ac:chgData name="Hervey Laforest" userId="042f0f3ec642cd5f" providerId="LiveId" clId="{270E54CB-BCD4-4495-9630-EA229DC15B95}" dt="2018-08-09T20:18:48.842" v="6"/>
          <ac:picMkLst>
            <pc:docMk/>
            <pc:sldMk cId="2027497519" sldId="271"/>
            <ac:picMk id="5" creationId="{7CFA0F47-627E-4110-A6AE-ECD39ADE5491}"/>
          </ac:picMkLst>
        </pc:picChg>
        <pc:picChg chg="add mod ord">
          <ac:chgData name="Hervey Laforest" userId="042f0f3ec642cd5f" providerId="LiveId" clId="{270E54CB-BCD4-4495-9630-EA229DC15B95}" dt="2018-08-09T20:27:14.458" v="130" actId="26606"/>
          <ac:picMkLst>
            <pc:docMk/>
            <pc:sldMk cId="2027497519" sldId="271"/>
            <ac:picMk id="1026" creationId="{6BC6B45A-2DBA-4092-A495-630BBE9873E0}"/>
          </ac:picMkLst>
        </pc:picChg>
        <pc:cxnChg chg="add del">
          <ac:chgData name="Hervey Laforest" userId="042f0f3ec642cd5f" providerId="LiveId" clId="{270E54CB-BCD4-4495-9630-EA229DC15B95}" dt="2018-08-09T20:18:47.914" v="4" actId="26606"/>
          <ac:cxnSpMkLst>
            <pc:docMk/>
            <pc:sldMk cId="2027497519" sldId="271"/>
            <ac:cxnSpMk id="20" creationId="{1E22DAF0-5C05-4D01-A6C7-28326657739A}"/>
          </ac:cxnSpMkLst>
        </pc:cxnChg>
        <pc:cxnChg chg="add del">
          <ac:chgData name="Hervey Laforest" userId="042f0f3ec642cd5f" providerId="LiveId" clId="{270E54CB-BCD4-4495-9630-EA229DC15B95}" dt="2018-08-09T20:27:14.458" v="130" actId="26606"/>
          <ac:cxnSpMkLst>
            <pc:docMk/>
            <pc:sldMk cId="2027497519" sldId="271"/>
            <ac:cxnSpMk id="73" creationId="{B48BEE9B-A2F4-4BF3-9EAD-16E1A7FC2DC6}"/>
          </ac:cxnSpMkLst>
        </pc:cxnChg>
        <pc:cxnChg chg="add">
          <ac:chgData name="Hervey Laforest" userId="042f0f3ec642cd5f" providerId="LiveId" clId="{270E54CB-BCD4-4495-9630-EA229DC15B95}" dt="2018-08-09T20:27:14.458" v="130" actId="26606"/>
          <ac:cxnSpMkLst>
            <pc:docMk/>
            <pc:sldMk cId="2027497519" sldId="271"/>
            <ac:cxnSpMk id="145" creationId="{10A370BF-9768-4FA0-8887-C3777F3A9C9C}"/>
          </ac:cxnSpMkLst>
        </pc:cxnChg>
      </pc:sldChg>
      <pc:sldChg chg="addSp delSp modSp mod setBg setClrOvrMap">
        <pc:chgData name="Hervey Laforest" userId="042f0f3ec642cd5f" providerId="LiveId" clId="{270E54CB-BCD4-4495-9630-EA229DC15B95}" dt="2018-08-09T17:18:56.525" v="366" actId="26606"/>
        <pc:sldMkLst>
          <pc:docMk/>
          <pc:sldMk cId="2528918841" sldId="272"/>
        </pc:sldMkLst>
        <pc:spChg chg="mod">
          <ac:chgData name="Hervey Laforest" userId="042f0f3ec642cd5f" providerId="LiveId" clId="{270E54CB-BCD4-4495-9630-EA229DC15B95}" dt="2018-08-09T17:18:56.525" v="366" actId="26606"/>
          <ac:spMkLst>
            <pc:docMk/>
            <pc:sldMk cId="2528918841" sldId="272"/>
            <ac:spMk id="2" creationId="{966231F2-14E7-45FB-8DC8-F11E3D0035AB}"/>
          </ac:spMkLst>
        </pc:spChg>
        <pc:spChg chg="mod">
          <ac:chgData name="Hervey Laforest" userId="042f0f3ec642cd5f" providerId="LiveId" clId="{270E54CB-BCD4-4495-9630-EA229DC15B95}" dt="2018-08-09T17:18:56.525" v="366" actId="26606"/>
          <ac:spMkLst>
            <pc:docMk/>
            <pc:sldMk cId="2528918841" sldId="272"/>
            <ac:spMk id="3" creationId="{CEB27428-EED9-4734-A27B-B20B1C436E56}"/>
          </ac:spMkLst>
        </pc:spChg>
        <pc:spChg chg="add del">
          <ac:chgData name="Hervey Laforest" userId="042f0f3ec642cd5f" providerId="LiveId" clId="{270E54CB-BCD4-4495-9630-EA229DC15B95}" dt="2018-08-09T17:18:48.050" v="363" actId="26606"/>
          <ac:spMkLst>
            <pc:docMk/>
            <pc:sldMk cId="2528918841" sldId="272"/>
            <ac:spMk id="9" creationId="{FDF8837B-BAE2-489A-8F93-69216307D5A5}"/>
          </ac:spMkLst>
        </pc:spChg>
        <pc:spChg chg="add">
          <ac:chgData name="Hervey Laforest" userId="042f0f3ec642cd5f" providerId="LiveId" clId="{270E54CB-BCD4-4495-9630-EA229DC15B95}" dt="2018-08-09T17:18:56.525" v="366" actId="26606"/>
          <ac:spMkLst>
            <pc:docMk/>
            <pc:sldMk cId="2528918841" sldId="272"/>
            <ac:spMk id="10" creationId="{C9D262D4-AE8B-4620-949A-609FC366FC05}"/>
          </ac:spMkLst>
        </pc:spChg>
        <pc:spChg chg="add">
          <ac:chgData name="Hervey Laforest" userId="042f0f3ec642cd5f" providerId="LiveId" clId="{270E54CB-BCD4-4495-9630-EA229DC15B95}" dt="2018-08-09T17:18:56.525" v="366" actId="26606"/>
          <ac:spMkLst>
            <pc:docMk/>
            <pc:sldMk cId="2528918841" sldId="272"/>
            <ac:spMk id="12" creationId="{3605853C-E63A-49E2-84A4-4B7DD77A562C}"/>
          </ac:spMkLst>
        </pc:spChg>
        <pc:spChg chg="add del">
          <ac:chgData name="Hervey Laforest" userId="042f0f3ec642cd5f" providerId="LiveId" clId="{270E54CB-BCD4-4495-9630-EA229DC15B95}" dt="2018-08-09T17:17:12.742" v="343" actId="26606"/>
          <ac:spMkLst>
            <pc:docMk/>
            <pc:sldMk cId="2528918841" sldId="272"/>
            <ac:spMk id="71" creationId="{2EE2039B-69BD-482A-841A-9C5206D96866}"/>
          </ac:spMkLst>
        </pc:spChg>
        <pc:spChg chg="add del">
          <ac:chgData name="Hervey Laforest" userId="042f0f3ec642cd5f" providerId="LiveId" clId="{270E54CB-BCD4-4495-9630-EA229DC15B95}" dt="2018-08-09T17:17:12.742" v="343" actId="26606"/>
          <ac:spMkLst>
            <pc:docMk/>
            <pc:sldMk cId="2528918841" sldId="272"/>
            <ac:spMk id="73" creationId="{818010C1-DC06-49C2-A879-22A5A94F46D5}"/>
          </ac:spMkLst>
        </pc:spChg>
        <pc:spChg chg="add del">
          <ac:chgData name="Hervey Laforest" userId="042f0f3ec642cd5f" providerId="LiveId" clId="{270E54CB-BCD4-4495-9630-EA229DC15B95}" dt="2018-08-09T17:17:22.159" v="353" actId="26606"/>
          <ac:spMkLst>
            <pc:docMk/>
            <pc:sldMk cId="2528918841" sldId="272"/>
            <ac:spMk id="77" creationId="{AAA2202F-2A68-464D-8E53-CEBE9303D848}"/>
          </ac:spMkLst>
        </pc:spChg>
        <pc:spChg chg="add del">
          <ac:chgData name="Hervey Laforest" userId="042f0f3ec642cd5f" providerId="LiveId" clId="{270E54CB-BCD4-4495-9630-EA229DC15B95}" dt="2018-08-09T17:17:14.460" v="345" actId="26606"/>
          <ac:spMkLst>
            <pc:docMk/>
            <pc:sldMk cId="2528918841" sldId="272"/>
            <ac:spMk id="6148" creationId="{263958DE-3089-4707-A79D-8ADBDE59712D}"/>
          </ac:spMkLst>
        </pc:spChg>
        <pc:spChg chg="add del">
          <ac:chgData name="Hervey Laforest" userId="042f0f3ec642cd5f" providerId="LiveId" clId="{270E54CB-BCD4-4495-9630-EA229DC15B95}" dt="2018-08-09T17:17:15.717" v="347" actId="26606"/>
          <ac:spMkLst>
            <pc:docMk/>
            <pc:sldMk cId="2528918841" sldId="272"/>
            <ac:spMk id="6152" creationId="{9401732C-37EE-4B98-A709-9530173F3802}"/>
          </ac:spMkLst>
        </pc:spChg>
        <pc:spChg chg="add del">
          <ac:chgData name="Hervey Laforest" userId="042f0f3ec642cd5f" providerId="LiveId" clId="{270E54CB-BCD4-4495-9630-EA229DC15B95}" dt="2018-08-09T17:17:16.851" v="349" actId="26606"/>
          <ac:spMkLst>
            <pc:docMk/>
            <pc:sldMk cId="2528918841" sldId="272"/>
            <ac:spMk id="6156" creationId="{28FA177F-145C-478A-A7ED-8D021CE76B3B}"/>
          </ac:spMkLst>
        </pc:spChg>
        <pc:spChg chg="add del">
          <ac:chgData name="Hervey Laforest" userId="042f0f3ec642cd5f" providerId="LiveId" clId="{270E54CB-BCD4-4495-9630-EA229DC15B95}" dt="2018-08-09T17:17:16.851" v="349" actId="26606"/>
          <ac:spMkLst>
            <pc:docMk/>
            <pc:sldMk cId="2528918841" sldId="272"/>
            <ac:spMk id="6159" creationId="{22EEABFB-D1AB-4BFF-84FC-449548E93E09}"/>
          </ac:spMkLst>
        </pc:spChg>
        <pc:spChg chg="add del">
          <ac:chgData name="Hervey Laforest" userId="042f0f3ec642cd5f" providerId="LiveId" clId="{270E54CB-BCD4-4495-9630-EA229DC15B95}" dt="2018-08-09T17:17:17.643" v="351" actId="26606"/>
          <ac:spMkLst>
            <pc:docMk/>
            <pc:sldMk cId="2528918841" sldId="272"/>
            <ac:spMk id="6162" creationId="{9F1F6E2E-E2E7-4689-9E5D-51F37CBE4127}"/>
          </ac:spMkLst>
        </pc:spChg>
        <pc:spChg chg="add del">
          <ac:chgData name="Hervey Laforest" userId="042f0f3ec642cd5f" providerId="LiveId" clId="{270E54CB-BCD4-4495-9630-EA229DC15B95}" dt="2018-08-09T17:17:17.643" v="351" actId="26606"/>
          <ac:spMkLst>
            <pc:docMk/>
            <pc:sldMk cId="2528918841" sldId="272"/>
            <ac:spMk id="6165" creationId="{7731DD8B-7A0A-47A0-BF6B-EBB4F9709B91}"/>
          </ac:spMkLst>
        </pc:spChg>
        <pc:spChg chg="add del">
          <ac:chgData name="Hervey Laforest" userId="042f0f3ec642cd5f" providerId="LiveId" clId="{270E54CB-BCD4-4495-9630-EA229DC15B95}" dt="2018-08-09T17:17:22.159" v="353" actId="26606"/>
          <ac:spMkLst>
            <pc:docMk/>
            <pc:sldMk cId="2528918841" sldId="272"/>
            <ac:spMk id="6168" creationId="{9B347087-DEE1-4F23-8486-A2690AA195E5}"/>
          </ac:spMkLst>
        </pc:spChg>
        <pc:spChg chg="add del">
          <ac:chgData name="Hervey Laforest" userId="042f0f3ec642cd5f" providerId="LiveId" clId="{270E54CB-BCD4-4495-9630-EA229DC15B95}" dt="2018-08-09T17:17:22.159" v="353" actId="26606"/>
          <ac:spMkLst>
            <pc:docMk/>
            <pc:sldMk cId="2528918841" sldId="272"/>
            <ac:spMk id="6169" creationId="{44BB81AE-EE4A-4AA4-8941-104B6C943598}"/>
          </ac:spMkLst>
        </pc:spChg>
        <pc:spChg chg="add del">
          <ac:chgData name="Hervey Laforest" userId="042f0f3ec642cd5f" providerId="LiveId" clId="{270E54CB-BCD4-4495-9630-EA229DC15B95}" dt="2018-08-09T17:18:11.870" v="355" actId="26606"/>
          <ac:spMkLst>
            <pc:docMk/>
            <pc:sldMk cId="2528918841" sldId="272"/>
            <ac:spMk id="6174" creationId="{C9D262D4-AE8B-4620-949A-609FC366FC05}"/>
          </ac:spMkLst>
        </pc:spChg>
        <pc:spChg chg="add del">
          <ac:chgData name="Hervey Laforest" userId="042f0f3ec642cd5f" providerId="LiveId" clId="{270E54CB-BCD4-4495-9630-EA229DC15B95}" dt="2018-08-09T17:18:11.870" v="355" actId="26606"/>
          <ac:spMkLst>
            <pc:docMk/>
            <pc:sldMk cId="2528918841" sldId="272"/>
            <ac:spMk id="6175" creationId="{3605853C-E63A-49E2-84A4-4B7DD77A562C}"/>
          </ac:spMkLst>
        </pc:spChg>
        <pc:grpChg chg="add">
          <ac:chgData name="Hervey Laforest" userId="042f0f3ec642cd5f" providerId="LiveId" clId="{270E54CB-BCD4-4495-9630-EA229DC15B95}" dt="2018-08-09T17:18:56.525" v="366" actId="26606"/>
          <ac:grpSpMkLst>
            <pc:docMk/>
            <pc:sldMk cId="2528918841" sldId="272"/>
            <ac:grpSpMk id="14" creationId="{9500549F-5B68-400C-A605-BDF102BDBB0A}"/>
          </ac:grpSpMkLst>
        </pc:grpChg>
        <pc:grpChg chg="add del">
          <ac:chgData name="Hervey Laforest" userId="042f0f3ec642cd5f" providerId="LiveId" clId="{270E54CB-BCD4-4495-9630-EA229DC15B95}" dt="2018-08-09T17:17:12.742" v="343" actId="26606"/>
          <ac:grpSpMkLst>
            <pc:docMk/>
            <pc:sldMk cId="2528918841" sldId="272"/>
            <ac:grpSpMk id="75" creationId="{C929FEA8-B524-492D-9E1B-D7CF0D1C167B}"/>
          </ac:grpSpMkLst>
        </pc:grpChg>
        <pc:grpChg chg="add del">
          <ac:chgData name="Hervey Laforest" userId="042f0f3ec642cd5f" providerId="LiveId" clId="{270E54CB-BCD4-4495-9630-EA229DC15B95}" dt="2018-08-09T17:17:14.460" v="345" actId="26606"/>
          <ac:grpSpMkLst>
            <pc:docMk/>
            <pc:sldMk cId="2528918841" sldId="272"/>
            <ac:grpSpMk id="6149" creationId="{7C81077B-766D-44B3-909D-A26D42DA9C3C}"/>
          </ac:grpSpMkLst>
        </pc:grpChg>
        <pc:grpChg chg="add del">
          <ac:chgData name="Hervey Laforest" userId="042f0f3ec642cd5f" providerId="LiveId" clId="{270E54CB-BCD4-4495-9630-EA229DC15B95}" dt="2018-08-09T17:17:15.717" v="347" actId="26606"/>
          <ac:grpSpMkLst>
            <pc:docMk/>
            <pc:sldMk cId="2528918841" sldId="272"/>
            <ac:grpSpMk id="6153" creationId="{654E48C8-2A00-4C54-BC9C-B18EE49E9C13}"/>
          </ac:grpSpMkLst>
        </pc:grpChg>
        <pc:grpChg chg="add del">
          <ac:chgData name="Hervey Laforest" userId="042f0f3ec642cd5f" providerId="LiveId" clId="{270E54CB-BCD4-4495-9630-EA229DC15B95}" dt="2018-08-09T17:17:16.851" v="349" actId="26606"/>
          <ac:grpSpMkLst>
            <pc:docMk/>
            <pc:sldMk cId="2528918841" sldId="272"/>
            <ac:grpSpMk id="6157" creationId="{1A96A522-1258-462E-AFC5-F5E3F14110E3}"/>
          </ac:grpSpMkLst>
        </pc:grpChg>
        <pc:grpChg chg="add del">
          <ac:chgData name="Hervey Laforest" userId="042f0f3ec642cd5f" providerId="LiveId" clId="{270E54CB-BCD4-4495-9630-EA229DC15B95}" dt="2018-08-09T17:17:17.643" v="351" actId="26606"/>
          <ac:grpSpMkLst>
            <pc:docMk/>
            <pc:sldMk cId="2528918841" sldId="272"/>
            <ac:grpSpMk id="6163" creationId="{BB728A18-FF26-43E9-AF31-9608EBA3D5C7}"/>
          </ac:grpSpMkLst>
        </pc:grpChg>
        <pc:grpChg chg="add del">
          <ac:chgData name="Hervey Laforest" userId="042f0f3ec642cd5f" providerId="LiveId" clId="{270E54CB-BCD4-4495-9630-EA229DC15B95}" dt="2018-08-09T17:17:22.159" v="353" actId="26606"/>
          <ac:grpSpMkLst>
            <pc:docMk/>
            <pc:sldMk cId="2528918841" sldId="272"/>
            <ac:grpSpMk id="6171" creationId="{5B129734-DF6D-46B8-A0E0-4F178B3AD2FC}"/>
          </ac:grpSpMkLst>
        </pc:grpChg>
        <pc:grpChg chg="add del">
          <ac:chgData name="Hervey Laforest" userId="042f0f3ec642cd5f" providerId="LiveId" clId="{270E54CB-BCD4-4495-9630-EA229DC15B95}" dt="2018-08-09T17:18:11.870" v="355" actId="26606"/>
          <ac:grpSpMkLst>
            <pc:docMk/>
            <pc:sldMk cId="2528918841" sldId="272"/>
            <ac:grpSpMk id="6176" creationId="{9500549F-5B68-400C-A605-BDF102BDBB0A}"/>
          </ac:grpSpMkLst>
        </pc:grpChg>
        <pc:picChg chg="add del mod ord">
          <ac:chgData name="Hervey Laforest" userId="042f0f3ec642cd5f" providerId="LiveId" clId="{270E54CB-BCD4-4495-9630-EA229DC15B95}" dt="2018-08-09T17:18:51.009" v="364"/>
          <ac:picMkLst>
            <pc:docMk/>
            <pc:sldMk cId="2528918841" sldId="272"/>
            <ac:picMk id="4" creationId="{3CAC2810-8FF6-4DE7-A0E1-ED13AB837228}"/>
          </ac:picMkLst>
        </pc:picChg>
        <pc:picChg chg="add mod ord">
          <ac:chgData name="Hervey Laforest" userId="042f0f3ec642cd5f" providerId="LiveId" clId="{270E54CB-BCD4-4495-9630-EA229DC15B95}" dt="2018-08-09T17:18:56.525" v="366" actId="26606"/>
          <ac:picMkLst>
            <pc:docMk/>
            <pc:sldMk cId="2528918841" sldId="272"/>
            <ac:picMk id="5" creationId="{C94021B1-A5B6-4F95-A41A-F25BB2C7D1AE}"/>
          </ac:picMkLst>
        </pc:picChg>
        <pc:picChg chg="add del mod ord">
          <ac:chgData name="Hervey Laforest" userId="042f0f3ec642cd5f" providerId="LiveId" clId="{270E54CB-BCD4-4495-9630-EA229DC15B95}" dt="2018-08-09T17:18:17.886" v="360" actId="478"/>
          <ac:picMkLst>
            <pc:docMk/>
            <pc:sldMk cId="2528918841" sldId="272"/>
            <ac:picMk id="6146" creationId="{85B9C233-F07A-4D62-B806-E3170004B354}"/>
          </ac:picMkLst>
        </pc:picChg>
        <pc:cxnChg chg="add del">
          <ac:chgData name="Hervey Laforest" userId="042f0f3ec642cd5f" providerId="LiveId" clId="{270E54CB-BCD4-4495-9630-EA229DC15B95}" dt="2018-08-09T17:18:48.050" v="363" actId="26606"/>
          <ac:cxnSpMkLst>
            <pc:docMk/>
            <pc:sldMk cId="2528918841" sldId="272"/>
            <ac:cxnSpMk id="11" creationId="{B48BEE9B-A2F4-4BF3-9EAD-16E1A7FC2DC6}"/>
          </ac:cxnSpMkLst>
        </pc:cxnChg>
        <pc:cxnChg chg="add">
          <ac:chgData name="Hervey Laforest" userId="042f0f3ec642cd5f" providerId="LiveId" clId="{270E54CB-BCD4-4495-9630-EA229DC15B95}" dt="2018-08-09T17:18:56.525" v="366" actId="26606"/>
          <ac:cxnSpMkLst>
            <pc:docMk/>
            <pc:sldMk cId="2528918841" sldId="272"/>
            <ac:cxnSpMk id="20" creationId="{1E22DAF0-5C05-4D01-A6C7-28326657739A}"/>
          </ac:cxnSpMkLst>
        </pc:cxnChg>
        <pc:cxnChg chg="add del">
          <ac:chgData name="Hervey Laforest" userId="042f0f3ec642cd5f" providerId="LiveId" clId="{270E54CB-BCD4-4495-9630-EA229DC15B95}" dt="2018-08-09T17:17:14.460" v="345" actId="26606"/>
          <ac:cxnSpMkLst>
            <pc:docMk/>
            <pc:sldMk cId="2528918841" sldId="272"/>
            <ac:cxnSpMk id="79" creationId="{2C4AED10-D735-4820-BE3F-7B5DE8BBC4B1}"/>
          </ac:cxnSpMkLst>
        </pc:cxnChg>
        <pc:cxnChg chg="add del">
          <ac:chgData name="Hervey Laforest" userId="042f0f3ec642cd5f" providerId="LiveId" clId="{270E54CB-BCD4-4495-9630-EA229DC15B95}" dt="2018-08-09T17:17:12.742" v="343" actId="26606"/>
          <ac:cxnSpMkLst>
            <pc:docMk/>
            <pc:sldMk cId="2528918841" sldId="272"/>
            <ac:cxnSpMk id="81" creationId="{FA2F8AFE-17D5-4D84-BEE2-F0CAE81E6DAF}"/>
          </ac:cxnSpMkLst>
        </pc:cxnChg>
        <pc:cxnChg chg="add del">
          <ac:chgData name="Hervey Laforest" userId="042f0f3ec642cd5f" providerId="LiveId" clId="{270E54CB-BCD4-4495-9630-EA229DC15B95}" dt="2018-08-09T17:17:16.851" v="349" actId="26606"/>
          <ac:cxnSpMkLst>
            <pc:docMk/>
            <pc:sldMk cId="2528918841" sldId="272"/>
            <ac:cxnSpMk id="6160" creationId="{4231BC86-8965-4F95-9FD9-76313A7D601B}"/>
          </ac:cxnSpMkLst>
        </pc:cxnChg>
        <pc:cxnChg chg="add del">
          <ac:chgData name="Hervey Laforest" userId="042f0f3ec642cd5f" providerId="LiveId" clId="{270E54CB-BCD4-4495-9630-EA229DC15B95}" dt="2018-08-09T17:17:17.643" v="351" actId="26606"/>
          <ac:cxnSpMkLst>
            <pc:docMk/>
            <pc:sldMk cId="2528918841" sldId="272"/>
            <ac:cxnSpMk id="6166" creationId="{10A370BF-9768-4FA0-8887-C3777F3A9C9C}"/>
          </ac:cxnSpMkLst>
        </pc:cxnChg>
        <pc:cxnChg chg="add del">
          <ac:chgData name="Hervey Laforest" userId="042f0f3ec642cd5f" providerId="LiveId" clId="{270E54CB-BCD4-4495-9630-EA229DC15B95}" dt="2018-08-09T17:17:22.159" v="353" actId="26606"/>
          <ac:cxnSpMkLst>
            <pc:docMk/>
            <pc:sldMk cId="2528918841" sldId="272"/>
            <ac:cxnSpMk id="6170" creationId="{4AA791FC-1AEF-4561-93B5-6B9E981BBB74}"/>
          </ac:cxnSpMkLst>
        </pc:cxnChg>
        <pc:cxnChg chg="add del">
          <ac:chgData name="Hervey Laforest" userId="042f0f3ec642cd5f" providerId="LiveId" clId="{270E54CB-BCD4-4495-9630-EA229DC15B95}" dt="2018-08-09T17:18:11.870" v="355" actId="26606"/>
          <ac:cxnSpMkLst>
            <pc:docMk/>
            <pc:sldMk cId="2528918841" sldId="272"/>
            <ac:cxnSpMk id="6179" creationId="{1E22DAF0-5C05-4D01-A6C7-28326657739A}"/>
          </ac:cxnSpMkLst>
        </pc:cxnChg>
      </pc:sldChg>
      <pc:sldChg chg="addSp modSp mod setBg">
        <pc:chgData name="Hervey Laforest" userId="042f0f3ec642cd5f" providerId="LiveId" clId="{270E54CB-BCD4-4495-9630-EA229DC15B95}" dt="2018-08-09T17:20:33.570" v="368" actId="26606"/>
        <pc:sldMkLst>
          <pc:docMk/>
          <pc:sldMk cId="1319447288" sldId="273"/>
        </pc:sldMkLst>
        <pc:spChg chg="mod">
          <ac:chgData name="Hervey Laforest" userId="042f0f3ec642cd5f" providerId="LiveId" clId="{270E54CB-BCD4-4495-9630-EA229DC15B95}" dt="2018-08-09T17:20:33.570" v="368" actId="26606"/>
          <ac:spMkLst>
            <pc:docMk/>
            <pc:sldMk cId="1319447288" sldId="273"/>
            <ac:spMk id="2" creationId="{064B21DD-73D4-439E-BF50-1756A0DFBE7C}"/>
          </ac:spMkLst>
        </pc:spChg>
        <pc:spChg chg="mod">
          <ac:chgData name="Hervey Laforest" userId="042f0f3ec642cd5f" providerId="LiveId" clId="{270E54CB-BCD4-4495-9630-EA229DC15B95}" dt="2018-08-09T17:20:33.570" v="368" actId="26606"/>
          <ac:spMkLst>
            <pc:docMk/>
            <pc:sldMk cId="1319447288" sldId="273"/>
            <ac:spMk id="3" creationId="{070228D9-8B3B-4CBC-B41C-A711387DE3AB}"/>
          </ac:spMkLst>
        </pc:spChg>
        <pc:spChg chg="add">
          <ac:chgData name="Hervey Laforest" userId="042f0f3ec642cd5f" providerId="LiveId" clId="{270E54CB-BCD4-4495-9630-EA229DC15B95}" dt="2018-08-09T17:20:33.570" v="368" actId="26606"/>
          <ac:spMkLst>
            <pc:docMk/>
            <pc:sldMk cId="1319447288" sldId="273"/>
            <ac:spMk id="71" creationId="{C9D262D4-AE8B-4620-949A-609FC366FC05}"/>
          </ac:spMkLst>
        </pc:spChg>
        <pc:spChg chg="add">
          <ac:chgData name="Hervey Laforest" userId="042f0f3ec642cd5f" providerId="LiveId" clId="{270E54CB-BCD4-4495-9630-EA229DC15B95}" dt="2018-08-09T17:20:33.570" v="368" actId="26606"/>
          <ac:spMkLst>
            <pc:docMk/>
            <pc:sldMk cId="1319447288" sldId="273"/>
            <ac:spMk id="73" creationId="{3605853C-E63A-49E2-84A4-4B7DD77A562C}"/>
          </ac:spMkLst>
        </pc:spChg>
        <pc:grpChg chg="add">
          <ac:chgData name="Hervey Laforest" userId="042f0f3ec642cd5f" providerId="LiveId" clId="{270E54CB-BCD4-4495-9630-EA229DC15B95}" dt="2018-08-09T17:20:33.570" v="368" actId="26606"/>
          <ac:grpSpMkLst>
            <pc:docMk/>
            <pc:sldMk cId="1319447288" sldId="273"/>
            <ac:grpSpMk id="75" creationId="{9500549F-5B68-400C-A605-BDF102BDBB0A}"/>
          </ac:grpSpMkLst>
        </pc:grpChg>
        <pc:picChg chg="add mod ord">
          <ac:chgData name="Hervey Laforest" userId="042f0f3ec642cd5f" providerId="LiveId" clId="{270E54CB-BCD4-4495-9630-EA229DC15B95}" dt="2018-08-09T17:20:33.570" v="368" actId="26606"/>
          <ac:picMkLst>
            <pc:docMk/>
            <pc:sldMk cId="1319447288" sldId="273"/>
            <ac:picMk id="7170" creationId="{1A3EE33E-A021-4F4C-A2D1-D8990E7B57F0}"/>
          </ac:picMkLst>
        </pc:picChg>
        <pc:cxnChg chg="add">
          <ac:chgData name="Hervey Laforest" userId="042f0f3ec642cd5f" providerId="LiveId" clId="{270E54CB-BCD4-4495-9630-EA229DC15B95}" dt="2018-08-09T17:20:33.570" v="368" actId="26606"/>
          <ac:cxnSpMkLst>
            <pc:docMk/>
            <pc:sldMk cId="1319447288" sldId="273"/>
            <ac:cxnSpMk id="81" creationId="{1E22DAF0-5C05-4D01-A6C7-28326657739A}"/>
          </ac:cxnSpMkLst>
        </pc:cxnChg>
      </pc:sldChg>
      <pc:sldChg chg="addSp delSp modSp mod setBg">
        <pc:chgData name="Hervey Laforest" userId="042f0f3ec642cd5f" providerId="LiveId" clId="{270E54CB-BCD4-4495-9630-EA229DC15B95}" dt="2018-08-09T17:18:13.853" v="358" actId="26606"/>
        <pc:sldMkLst>
          <pc:docMk/>
          <pc:sldMk cId="4074395296" sldId="278"/>
        </pc:sldMkLst>
        <pc:spChg chg="mod">
          <ac:chgData name="Hervey Laforest" userId="042f0f3ec642cd5f" providerId="LiveId" clId="{270E54CB-BCD4-4495-9630-EA229DC15B95}" dt="2018-08-09T17:18:13.853" v="358" actId="26606"/>
          <ac:spMkLst>
            <pc:docMk/>
            <pc:sldMk cId="4074395296" sldId="278"/>
            <ac:spMk id="2" creationId="{2E11A2E8-C456-4014-B4BE-C24F91C87EE1}"/>
          </ac:spMkLst>
        </pc:spChg>
        <pc:spChg chg="mod">
          <ac:chgData name="Hervey Laforest" userId="042f0f3ec642cd5f" providerId="LiveId" clId="{270E54CB-BCD4-4495-9630-EA229DC15B95}" dt="2018-08-09T17:18:13.853" v="358" actId="26606"/>
          <ac:spMkLst>
            <pc:docMk/>
            <pc:sldMk cId="4074395296" sldId="278"/>
            <ac:spMk id="3" creationId="{DB2C1295-CBBD-4CAD-A6C1-5FB72C05FDFF}"/>
          </ac:spMkLst>
        </pc:spChg>
        <pc:spChg chg="add del">
          <ac:chgData name="Hervey Laforest" userId="042f0f3ec642cd5f" providerId="LiveId" clId="{270E54CB-BCD4-4495-9630-EA229DC15B95}" dt="2018-08-09T17:18:13.853" v="358" actId="26606"/>
          <ac:spMkLst>
            <pc:docMk/>
            <pc:sldMk cId="4074395296" sldId="278"/>
            <ac:spMk id="71" creationId="{1755C732-3264-4614-8316-41F75483710B}"/>
          </ac:spMkLst>
        </pc:spChg>
        <pc:spChg chg="add del">
          <ac:chgData name="Hervey Laforest" userId="042f0f3ec642cd5f" providerId="LiveId" clId="{270E54CB-BCD4-4495-9630-EA229DC15B95}" dt="2018-08-09T17:18:13.853" v="358" actId="26606"/>
          <ac:spMkLst>
            <pc:docMk/>
            <pc:sldMk cId="4074395296" sldId="278"/>
            <ac:spMk id="79" creationId="{4AD786D6-2C42-45AF-888B-F2038C4D0A70}"/>
          </ac:spMkLst>
        </pc:spChg>
        <pc:grpChg chg="add del">
          <ac:chgData name="Hervey Laforest" userId="042f0f3ec642cd5f" providerId="LiveId" clId="{270E54CB-BCD4-4495-9630-EA229DC15B95}" dt="2018-08-09T17:18:13.853" v="358" actId="26606"/>
          <ac:grpSpMkLst>
            <pc:docMk/>
            <pc:sldMk cId="4074395296" sldId="278"/>
            <ac:grpSpMk id="73" creationId="{59C7C6ED-4EA1-4532-A820-59A8ADEEE0F9}"/>
          </ac:grpSpMkLst>
        </pc:grpChg>
        <pc:picChg chg="add mod">
          <ac:chgData name="Hervey Laforest" userId="042f0f3ec642cd5f" providerId="LiveId" clId="{270E54CB-BCD4-4495-9630-EA229DC15B95}" dt="2018-08-09T17:18:13.853" v="358" actId="26606"/>
          <ac:picMkLst>
            <pc:docMk/>
            <pc:sldMk cId="4074395296" sldId="278"/>
            <ac:picMk id="5122" creationId="{D164F1AE-53C0-40F2-AD93-BCA2E055224B}"/>
          </ac:picMkLst>
        </pc:picChg>
        <pc:cxnChg chg="add del">
          <ac:chgData name="Hervey Laforest" userId="042f0f3ec642cd5f" providerId="LiveId" clId="{270E54CB-BCD4-4495-9630-EA229DC15B95}" dt="2018-08-09T17:18:13.853" v="358" actId="26606"/>
          <ac:cxnSpMkLst>
            <pc:docMk/>
            <pc:sldMk cId="4074395296" sldId="278"/>
            <ac:cxnSpMk id="81" creationId="{B8D6659D-FA60-4C6D-A9F6-063E294AA159}"/>
          </ac:cxnSpMkLst>
        </pc:cxnChg>
      </pc:sldChg>
      <pc:sldChg chg="modSp">
        <pc:chgData name="Hervey Laforest" userId="042f0f3ec642cd5f" providerId="LiveId" clId="{270E54CB-BCD4-4495-9630-EA229DC15B95}" dt="2018-08-09T17:09:34.402" v="263" actId="27636"/>
        <pc:sldMkLst>
          <pc:docMk/>
          <pc:sldMk cId="462742942" sldId="279"/>
        </pc:sldMkLst>
        <pc:spChg chg="mod">
          <ac:chgData name="Hervey Laforest" userId="042f0f3ec642cd5f" providerId="LiveId" clId="{270E54CB-BCD4-4495-9630-EA229DC15B95}" dt="2018-08-09T17:09:34.402" v="263" actId="27636"/>
          <ac:spMkLst>
            <pc:docMk/>
            <pc:sldMk cId="462742942" sldId="279"/>
            <ac:spMk id="3" creationId="{8D4D767E-30BD-4F5B-ADC9-2266ABE2A961}"/>
          </ac:spMkLst>
        </pc:spChg>
      </pc:sldChg>
      <pc:sldChg chg="delSp modSp del">
        <pc:chgData name="Hervey Laforest" userId="042f0f3ec642cd5f" providerId="LiveId" clId="{270E54CB-BCD4-4495-9630-EA229DC15B95}" dt="2018-08-09T20:22:53.183" v="104" actId="2696"/>
        <pc:sldMkLst>
          <pc:docMk/>
          <pc:sldMk cId="954603157" sldId="298"/>
        </pc:sldMkLst>
        <pc:spChg chg="mod">
          <ac:chgData name="Hervey Laforest" userId="042f0f3ec642cd5f" providerId="LiveId" clId="{270E54CB-BCD4-4495-9630-EA229DC15B95}" dt="2018-08-09T20:20:35.867" v="16" actId="1076"/>
          <ac:spMkLst>
            <pc:docMk/>
            <pc:sldMk cId="954603157" sldId="298"/>
            <ac:spMk id="4" creationId="{47649966-841D-413E-B3B4-4A4F0058280F}"/>
          </ac:spMkLst>
        </pc:spChg>
        <pc:picChg chg="del">
          <ac:chgData name="Hervey Laforest" userId="042f0f3ec642cd5f" providerId="LiveId" clId="{270E54CB-BCD4-4495-9630-EA229DC15B95}" dt="2018-08-09T20:20:45.867" v="17"/>
          <ac:picMkLst>
            <pc:docMk/>
            <pc:sldMk cId="954603157" sldId="298"/>
            <ac:picMk id="1026" creationId="{E4EE6FC7-8514-4490-B23C-F79CDF50B003}"/>
          </ac:picMkLst>
        </pc:picChg>
      </pc:sldChg>
      <pc:sldChg chg="addSp delSp modSp del mod setBg setClrOvrMap">
        <pc:chgData name="Hervey Laforest" userId="042f0f3ec642cd5f" providerId="LiveId" clId="{270E54CB-BCD4-4495-9630-EA229DC15B95}" dt="2018-08-09T20:25:06.065" v="119" actId="2696"/>
        <pc:sldMkLst>
          <pc:docMk/>
          <pc:sldMk cId="1451929757" sldId="299"/>
        </pc:sldMkLst>
        <pc:spChg chg="mod">
          <ac:chgData name="Hervey Laforest" userId="042f0f3ec642cd5f" providerId="LiveId" clId="{270E54CB-BCD4-4495-9630-EA229DC15B95}" dt="2018-08-09T20:24:32.301" v="113" actId="1035"/>
          <ac:spMkLst>
            <pc:docMk/>
            <pc:sldMk cId="1451929757" sldId="299"/>
            <ac:spMk id="2" creationId="{A7811EDB-B623-45AF-929B-54124F1A9A1B}"/>
          </ac:spMkLst>
        </pc:spChg>
        <pc:spChg chg="add del mod">
          <ac:chgData name="Hervey Laforest" userId="042f0f3ec642cd5f" providerId="LiveId" clId="{270E54CB-BCD4-4495-9630-EA229DC15B95}" dt="2018-08-09T20:24:25.883" v="111" actId="478"/>
          <ac:spMkLst>
            <pc:docMk/>
            <pc:sldMk cId="1451929757" sldId="299"/>
            <ac:spMk id="5" creationId="{74D4BC34-244E-402F-AB53-4B06F81D79BB}"/>
          </ac:spMkLst>
        </pc:spChg>
        <pc:spChg chg="add">
          <ac:chgData name="Hervey Laforest" userId="042f0f3ec642cd5f" providerId="LiveId" clId="{270E54CB-BCD4-4495-9630-EA229DC15B95}" dt="2018-08-09T20:24:15.993" v="108" actId="26606"/>
          <ac:spMkLst>
            <pc:docMk/>
            <pc:sldMk cId="1451929757" sldId="299"/>
            <ac:spMk id="71" creationId="{5EB8E3BF-F464-4900-8994-851061A9AD60}"/>
          </ac:spMkLst>
        </pc:spChg>
        <pc:picChg chg="del">
          <ac:chgData name="Hervey Laforest" userId="042f0f3ec642cd5f" providerId="LiveId" clId="{270E54CB-BCD4-4495-9630-EA229DC15B95}" dt="2018-08-09T20:24:03.619" v="106" actId="478"/>
          <ac:picMkLst>
            <pc:docMk/>
            <pc:sldMk cId="1451929757" sldId="299"/>
            <ac:picMk id="4" creationId="{3E553A69-F0EA-4463-AD2E-CEC98CD3F09D}"/>
          </ac:picMkLst>
        </pc:picChg>
        <pc:picChg chg="add del mod ord">
          <ac:chgData name="Hervey Laforest" userId="042f0f3ec642cd5f" providerId="LiveId" clId="{270E54CB-BCD4-4495-9630-EA229DC15B95}" dt="2018-08-09T20:24:23.761" v="110" actId="478"/>
          <ac:picMkLst>
            <pc:docMk/>
            <pc:sldMk cId="1451929757" sldId="299"/>
            <ac:picMk id="2050" creationId="{F60C416D-276B-47ED-8D0B-D7D396366C13}"/>
          </ac:picMkLst>
        </pc:picChg>
        <pc:cxnChg chg="add">
          <ac:chgData name="Hervey Laforest" userId="042f0f3ec642cd5f" providerId="LiveId" clId="{270E54CB-BCD4-4495-9630-EA229DC15B95}" dt="2018-08-09T20:24:15.993" v="108" actId="26606"/>
          <ac:cxnSpMkLst>
            <pc:docMk/>
            <pc:sldMk cId="1451929757" sldId="299"/>
            <ac:cxnSpMk id="73" creationId="{8E0602D6-3A81-42F8-AE67-1BAAFC967CB0}"/>
          </ac:cxnSpMkLst>
        </pc:cxnChg>
      </pc:sldChg>
      <pc:sldChg chg="modSp">
        <pc:chgData name="Hervey Laforest" userId="042f0f3ec642cd5f" providerId="LiveId" clId="{270E54CB-BCD4-4495-9630-EA229DC15B95}" dt="2018-08-09T17:13:12.698" v="270" actId="113"/>
        <pc:sldMkLst>
          <pc:docMk/>
          <pc:sldMk cId="2396312811" sldId="303"/>
        </pc:sldMkLst>
        <pc:spChg chg="mod">
          <ac:chgData name="Hervey Laforest" userId="042f0f3ec642cd5f" providerId="LiveId" clId="{270E54CB-BCD4-4495-9630-EA229DC15B95}" dt="2018-08-09T17:13:12.698" v="270" actId="113"/>
          <ac:spMkLst>
            <pc:docMk/>
            <pc:sldMk cId="2396312811" sldId="303"/>
            <ac:spMk id="3" creationId="{A9BD97F8-0D9B-4D45-BCF9-BB895A98FB8C}"/>
          </ac:spMkLst>
        </pc:spChg>
      </pc:sldChg>
      <pc:sldChg chg="addSp delSp modSp">
        <pc:chgData name="Hervey Laforest" userId="042f0f3ec642cd5f" providerId="LiveId" clId="{270E54CB-BCD4-4495-9630-EA229DC15B95}" dt="2018-08-09T20:49:32.817" v="148" actId="207"/>
        <pc:sldMkLst>
          <pc:docMk/>
          <pc:sldMk cId="3284337648" sldId="310"/>
        </pc:sldMkLst>
        <pc:spChg chg="add del mod">
          <ac:chgData name="Hervey Laforest" userId="042f0f3ec642cd5f" providerId="LiveId" clId="{270E54CB-BCD4-4495-9630-EA229DC15B95}" dt="2018-08-09T20:48:18.713" v="141" actId="11529"/>
          <ac:spMkLst>
            <pc:docMk/>
            <pc:sldMk cId="3284337648" sldId="310"/>
            <ac:spMk id="7" creationId="{0C3DF3FF-F0B0-4243-926A-D44850EF8736}"/>
          </ac:spMkLst>
        </pc:spChg>
        <pc:spChg chg="add mod">
          <ac:chgData name="Hervey Laforest" userId="042f0f3ec642cd5f" providerId="LiveId" clId="{270E54CB-BCD4-4495-9630-EA229DC15B95}" dt="2018-08-09T20:49:32.817" v="148" actId="207"/>
          <ac:spMkLst>
            <pc:docMk/>
            <pc:sldMk cId="3284337648" sldId="310"/>
            <ac:spMk id="9" creationId="{1CAE1F4D-0BC6-47D8-8C2B-A29B860C5C59}"/>
          </ac:spMkLst>
        </pc:spChg>
        <pc:spChg chg="add mod">
          <ac:chgData name="Hervey Laforest" userId="042f0f3ec642cd5f" providerId="LiveId" clId="{270E54CB-BCD4-4495-9630-EA229DC15B95}" dt="2018-08-09T20:49:21.067" v="146" actId="1076"/>
          <ac:spMkLst>
            <pc:docMk/>
            <pc:sldMk cId="3284337648" sldId="310"/>
            <ac:spMk id="11" creationId="{54699497-4CB0-4243-A65C-4A54514F1821}"/>
          </ac:spMkLst>
        </pc:spChg>
      </pc:sldChg>
      <pc:sldChg chg="modSp">
        <pc:chgData name="Hervey Laforest" userId="042f0f3ec642cd5f" providerId="LiveId" clId="{270E54CB-BCD4-4495-9630-EA229DC15B95}" dt="2018-08-09T20:50:48.327" v="258" actId="20577"/>
        <pc:sldMkLst>
          <pc:docMk/>
          <pc:sldMk cId="890153976" sldId="320"/>
        </pc:sldMkLst>
        <pc:spChg chg="mod">
          <ac:chgData name="Hervey Laforest" userId="042f0f3ec642cd5f" providerId="LiveId" clId="{270E54CB-BCD4-4495-9630-EA229DC15B95}" dt="2018-08-09T20:50:36.957" v="242" actId="20577"/>
          <ac:spMkLst>
            <pc:docMk/>
            <pc:sldMk cId="890153976" sldId="320"/>
            <ac:spMk id="2" creationId="{01ED8FDE-1A2E-4295-BF87-D33D60E56446}"/>
          </ac:spMkLst>
        </pc:spChg>
        <pc:spChg chg="mod">
          <ac:chgData name="Hervey Laforest" userId="042f0f3ec642cd5f" providerId="LiveId" clId="{270E54CB-BCD4-4495-9630-EA229DC15B95}" dt="2018-08-09T20:50:42.473" v="250" actId="20577"/>
          <ac:spMkLst>
            <pc:docMk/>
            <pc:sldMk cId="890153976" sldId="320"/>
            <ac:spMk id="3" creationId="{3A0838F9-F639-45F2-B641-FD8BD95D13F7}"/>
          </ac:spMkLst>
        </pc:spChg>
        <pc:spChg chg="mod">
          <ac:chgData name="Hervey Laforest" userId="042f0f3ec642cd5f" providerId="LiveId" clId="{270E54CB-BCD4-4495-9630-EA229DC15B95}" dt="2018-08-09T20:50:48.327" v="258" actId="20577"/>
          <ac:spMkLst>
            <pc:docMk/>
            <pc:sldMk cId="890153976" sldId="320"/>
            <ac:spMk id="5" creationId="{22740FB5-22F9-45F9-A1C9-E53511AA982A}"/>
          </ac:spMkLst>
        </pc:spChg>
      </pc:sldChg>
      <pc:sldChg chg="add del">
        <pc:chgData name="Hervey Laforest" userId="042f0f3ec642cd5f" providerId="LiveId" clId="{270E54CB-BCD4-4495-9630-EA229DC15B95}" dt="2018-08-09T20:20:05.725" v="10" actId="2696"/>
        <pc:sldMkLst>
          <pc:docMk/>
          <pc:sldMk cId="1205439319" sldId="321"/>
        </pc:sldMkLst>
      </pc:sldChg>
      <pc:sldChg chg="addSp modSp add del mod setBg setClrOvrMap">
        <pc:chgData name="Hervey Laforest" userId="042f0f3ec642cd5f" providerId="LiveId" clId="{270E54CB-BCD4-4495-9630-EA229DC15B95}" dt="2018-08-09T20:22:50.939" v="103" actId="2696"/>
        <pc:sldMkLst>
          <pc:docMk/>
          <pc:sldMk cId="1904619910" sldId="321"/>
        </pc:sldMkLst>
        <pc:spChg chg="mod">
          <ac:chgData name="Hervey Laforest" userId="042f0f3ec642cd5f" providerId="LiveId" clId="{270E54CB-BCD4-4495-9630-EA229DC15B95}" dt="2018-08-09T20:20:24.891" v="15" actId="26606"/>
          <ac:spMkLst>
            <pc:docMk/>
            <pc:sldMk cId="1904619910" sldId="321"/>
            <ac:spMk id="2" creationId="{EA024E62-E5D8-4DBD-8FC9-C660C80F8CD3}"/>
          </ac:spMkLst>
        </pc:spChg>
        <pc:spChg chg="mod">
          <ac:chgData name="Hervey Laforest" userId="042f0f3ec642cd5f" providerId="LiveId" clId="{270E54CB-BCD4-4495-9630-EA229DC15B95}" dt="2018-08-09T20:20:24.891" v="15" actId="26606"/>
          <ac:spMkLst>
            <pc:docMk/>
            <pc:sldMk cId="1904619910" sldId="321"/>
            <ac:spMk id="3" creationId="{FA34FA1C-023F-420F-9F29-838323D5B8B2}"/>
          </ac:spMkLst>
        </pc:spChg>
        <pc:spChg chg="add">
          <ac:chgData name="Hervey Laforest" userId="042f0f3ec642cd5f" providerId="LiveId" clId="{270E54CB-BCD4-4495-9630-EA229DC15B95}" dt="2018-08-09T20:20:24.891" v="15" actId="26606"/>
          <ac:spMkLst>
            <pc:docMk/>
            <pc:sldMk cId="1904619910" sldId="321"/>
            <ac:spMk id="10" creationId="{FDF8837B-BAE2-489A-8F93-69216307D5A5}"/>
          </ac:spMkLst>
        </pc:spChg>
        <pc:picChg chg="add mod ord">
          <ac:chgData name="Hervey Laforest" userId="042f0f3ec642cd5f" providerId="LiveId" clId="{270E54CB-BCD4-4495-9630-EA229DC15B95}" dt="2018-08-09T20:20:24.891" v="15" actId="26606"/>
          <ac:picMkLst>
            <pc:docMk/>
            <pc:sldMk cId="1904619910" sldId="321"/>
            <ac:picMk id="5" creationId="{994E8086-847C-446A-9C54-00C986377A88}"/>
          </ac:picMkLst>
        </pc:picChg>
        <pc:cxnChg chg="add">
          <ac:chgData name="Hervey Laforest" userId="042f0f3ec642cd5f" providerId="LiveId" clId="{270E54CB-BCD4-4495-9630-EA229DC15B95}" dt="2018-08-09T20:20:24.891" v="15" actId="26606"/>
          <ac:cxnSpMkLst>
            <pc:docMk/>
            <pc:sldMk cId="1904619910" sldId="321"/>
            <ac:cxnSpMk id="12" creationId="{B48BEE9B-A2F4-4BF3-9EAD-16E1A7FC2DC6}"/>
          </ac:cxnSpMkLst>
        </pc:cxnChg>
      </pc:sldChg>
      <pc:sldChg chg="addSp modSp add mod setBg setClrOvrMap">
        <pc:chgData name="Hervey Laforest" userId="042f0f3ec642cd5f" providerId="LiveId" clId="{270E54CB-BCD4-4495-9630-EA229DC15B95}" dt="2018-08-09T20:29:05.385" v="135" actId="20577"/>
        <pc:sldMkLst>
          <pc:docMk/>
          <pc:sldMk cId="1791137981" sldId="322"/>
        </pc:sldMkLst>
        <pc:spChg chg="mod">
          <ac:chgData name="Hervey Laforest" userId="042f0f3ec642cd5f" providerId="LiveId" clId="{270E54CB-BCD4-4495-9630-EA229DC15B95}" dt="2018-08-09T20:29:05.385" v="135" actId="20577"/>
          <ac:spMkLst>
            <pc:docMk/>
            <pc:sldMk cId="1791137981" sldId="322"/>
            <ac:spMk id="2" creationId="{6F43C450-1A0C-48A9-BFBF-9378C343C487}"/>
          </ac:spMkLst>
        </pc:spChg>
        <pc:spChg chg="mod">
          <ac:chgData name="Hervey Laforest" userId="042f0f3ec642cd5f" providerId="LiveId" clId="{270E54CB-BCD4-4495-9630-EA229DC15B95}" dt="2018-08-09T20:22:41.207" v="102" actId="20577"/>
          <ac:spMkLst>
            <pc:docMk/>
            <pc:sldMk cId="1791137981" sldId="322"/>
            <ac:spMk id="3" creationId="{F939AF6E-BBF5-4CD2-988F-48315E439E46}"/>
          </ac:spMkLst>
        </pc:spChg>
        <pc:spChg chg="add">
          <ac:chgData name="Hervey Laforest" userId="042f0f3ec642cd5f" providerId="LiveId" clId="{270E54CB-BCD4-4495-9630-EA229DC15B95}" dt="2018-08-09T20:21:08.083" v="20" actId="26606"/>
          <ac:spMkLst>
            <pc:docMk/>
            <pc:sldMk cId="1791137981" sldId="322"/>
            <ac:spMk id="9" creationId="{FDF8837B-BAE2-489A-8F93-69216307D5A5}"/>
          </ac:spMkLst>
        </pc:spChg>
        <pc:picChg chg="add mod ord">
          <ac:chgData name="Hervey Laforest" userId="042f0f3ec642cd5f" providerId="LiveId" clId="{270E54CB-BCD4-4495-9630-EA229DC15B95}" dt="2018-08-09T20:21:08.083" v="20" actId="26606"/>
          <ac:picMkLst>
            <pc:docMk/>
            <pc:sldMk cId="1791137981" sldId="322"/>
            <ac:picMk id="4" creationId="{2F924390-735F-4375-AEF4-FC142B80EA7E}"/>
          </ac:picMkLst>
        </pc:picChg>
        <pc:cxnChg chg="add">
          <ac:chgData name="Hervey Laforest" userId="042f0f3ec642cd5f" providerId="LiveId" clId="{270E54CB-BCD4-4495-9630-EA229DC15B95}" dt="2018-08-09T20:21:08.083" v="20" actId="26606"/>
          <ac:cxnSpMkLst>
            <pc:docMk/>
            <pc:sldMk cId="1791137981" sldId="322"/>
            <ac:cxnSpMk id="11" creationId="{B48BEE9B-A2F4-4BF3-9EAD-16E1A7FC2DC6}"/>
          </ac:cxnSpMkLst>
        </pc:cxnChg>
      </pc:sldChg>
      <pc:sldChg chg="add del">
        <pc:chgData name="Hervey Laforest" userId="042f0f3ec642cd5f" providerId="LiveId" clId="{270E54CB-BCD4-4495-9630-EA229DC15B95}" dt="2018-08-09T20:25:16.999" v="120" actId="2696"/>
        <pc:sldMkLst>
          <pc:docMk/>
          <pc:sldMk cId="3032837484" sldId="323"/>
        </pc:sldMkLst>
      </pc:sldChg>
      <pc:sldChg chg="addSp modSp add mod setBg setClrOvrMap">
        <pc:chgData name="Hervey Laforest" userId="042f0f3ec642cd5f" providerId="LiveId" clId="{270E54CB-BCD4-4495-9630-EA229DC15B95}" dt="2018-08-09T20:24:57.522" v="118" actId="27636"/>
        <pc:sldMkLst>
          <pc:docMk/>
          <pc:sldMk cId="1818212778" sldId="324"/>
        </pc:sldMkLst>
        <pc:spChg chg="mod">
          <ac:chgData name="Hervey Laforest" userId="042f0f3ec642cd5f" providerId="LiveId" clId="{270E54CB-BCD4-4495-9630-EA229DC15B95}" dt="2018-08-09T20:24:57.522" v="118" actId="27636"/>
          <ac:spMkLst>
            <pc:docMk/>
            <pc:sldMk cId="1818212778" sldId="324"/>
            <ac:spMk id="2" creationId="{2C1093BE-6019-44A2-B31A-746F305A4DC4}"/>
          </ac:spMkLst>
        </pc:spChg>
        <pc:spChg chg="mod">
          <ac:chgData name="Hervey Laforest" userId="042f0f3ec642cd5f" providerId="LiveId" clId="{270E54CB-BCD4-4495-9630-EA229DC15B95}" dt="2018-08-09T20:24:50.139" v="116" actId="26606"/>
          <ac:spMkLst>
            <pc:docMk/>
            <pc:sldMk cId="1818212778" sldId="324"/>
            <ac:spMk id="3" creationId="{A1DF0E3F-73AF-45B9-AB94-06910D45888C}"/>
          </ac:spMkLst>
        </pc:spChg>
        <pc:spChg chg="add">
          <ac:chgData name="Hervey Laforest" userId="042f0f3ec642cd5f" providerId="LiveId" clId="{270E54CB-BCD4-4495-9630-EA229DC15B95}" dt="2018-08-09T20:24:50.139" v="116" actId="26606"/>
          <ac:spMkLst>
            <pc:docMk/>
            <pc:sldMk cId="1818212778" sldId="324"/>
            <ac:spMk id="71" creationId="{FDF8837B-BAE2-489A-8F93-69216307D5A5}"/>
          </ac:spMkLst>
        </pc:spChg>
        <pc:picChg chg="add mod ord">
          <ac:chgData name="Hervey Laforest" userId="042f0f3ec642cd5f" providerId="LiveId" clId="{270E54CB-BCD4-4495-9630-EA229DC15B95}" dt="2018-08-09T20:24:50.139" v="116" actId="26606"/>
          <ac:picMkLst>
            <pc:docMk/>
            <pc:sldMk cId="1818212778" sldId="324"/>
            <ac:picMk id="3074" creationId="{BE630722-ECF4-4D69-BABF-CCD57144EA2F}"/>
          </ac:picMkLst>
        </pc:picChg>
        <pc:cxnChg chg="add">
          <ac:chgData name="Hervey Laforest" userId="042f0f3ec642cd5f" providerId="LiveId" clId="{270E54CB-BCD4-4495-9630-EA229DC15B95}" dt="2018-08-09T20:24:50.139" v="116" actId="26606"/>
          <ac:cxnSpMkLst>
            <pc:docMk/>
            <pc:sldMk cId="1818212778" sldId="324"/>
            <ac:cxnSpMk id="73" creationId="{B48BEE9B-A2F4-4BF3-9EAD-16E1A7FC2DC6}"/>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6AC0DD-5FE0-4DB2-AA16-5C75DE93AC7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2CF598C-F0EF-4392-AE4D-14F9CF241C42}">
      <dgm:prSet/>
      <dgm:spPr/>
      <dgm:t>
        <a:bodyPr/>
        <a:lstStyle/>
        <a:p>
          <a:pPr>
            <a:lnSpc>
              <a:spcPct val="100000"/>
            </a:lnSpc>
          </a:pPr>
          <a:r>
            <a:rPr lang="en-US" dirty="0"/>
            <a:t>Exploratory Data Analysis </a:t>
          </a:r>
        </a:p>
      </dgm:t>
    </dgm:pt>
    <dgm:pt modelId="{15482248-0F29-4468-9134-59B6B62B85E3}" type="parTrans" cxnId="{A0B64E0D-3CB9-4589-92F3-516CC7A4E0B7}">
      <dgm:prSet/>
      <dgm:spPr/>
      <dgm:t>
        <a:bodyPr/>
        <a:lstStyle/>
        <a:p>
          <a:endParaRPr lang="en-US"/>
        </a:p>
      </dgm:t>
    </dgm:pt>
    <dgm:pt modelId="{8FEDA6B6-D80A-4C6A-9366-0EA817100A71}" type="sibTrans" cxnId="{A0B64E0D-3CB9-4589-92F3-516CC7A4E0B7}">
      <dgm:prSet/>
      <dgm:spPr/>
      <dgm:t>
        <a:bodyPr/>
        <a:lstStyle/>
        <a:p>
          <a:endParaRPr lang="en-US"/>
        </a:p>
      </dgm:t>
    </dgm:pt>
    <dgm:pt modelId="{60265F4A-77CB-47A4-B62F-9D92A2E3B5B0}">
      <dgm:prSet/>
      <dgm:spPr/>
      <dgm:t>
        <a:bodyPr/>
        <a:lstStyle/>
        <a:p>
          <a:pPr>
            <a:lnSpc>
              <a:spcPct val="100000"/>
            </a:lnSpc>
          </a:pPr>
          <a:r>
            <a:rPr lang="en-US"/>
            <a:t>Build a baseline Recommender System </a:t>
          </a:r>
        </a:p>
      </dgm:t>
    </dgm:pt>
    <dgm:pt modelId="{2477342D-20FD-4524-A7AD-7E45E0AB00E8}" type="parTrans" cxnId="{66EAFAD3-7B4C-4E2A-9F7B-D5616205EC8A}">
      <dgm:prSet/>
      <dgm:spPr/>
      <dgm:t>
        <a:bodyPr/>
        <a:lstStyle/>
        <a:p>
          <a:endParaRPr lang="en-US"/>
        </a:p>
      </dgm:t>
    </dgm:pt>
    <dgm:pt modelId="{4540A31F-3140-4C7E-A778-EF6A368FED75}" type="sibTrans" cxnId="{66EAFAD3-7B4C-4E2A-9F7B-D5616205EC8A}">
      <dgm:prSet/>
      <dgm:spPr/>
      <dgm:t>
        <a:bodyPr/>
        <a:lstStyle/>
        <a:p>
          <a:endParaRPr lang="en-US"/>
        </a:p>
      </dgm:t>
    </dgm:pt>
    <dgm:pt modelId="{F21CCADA-DE58-4A22-A4E1-BC44F36A810F}">
      <dgm:prSet/>
      <dgm:spPr/>
      <dgm:t>
        <a:bodyPr/>
        <a:lstStyle/>
        <a:p>
          <a:pPr>
            <a:lnSpc>
              <a:spcPct val="100000"/>
            </a:lnSpc>
          </a:pPr>
          <a:r>
            <a:rPr lang="en-US"/>
            <a:t>Dive into the language of reviews</a:t>
          </a:r>
        </a:p>
      </dgm:t>
    </dgm:pt>
    <dgm:pt modelId="{E7038826-548D-4644-AE84-3C2B8EB51E26}" type="parTrans" cxnId="{F3282435-4CBC-40A5-B394-936EB0327809}">
      <dgm:prSet/>
      <dgm:spPr/>
      <dgm:t>
        <a:bodyPr/>
        <a:lstStyle/>
        <a:p>
          <a:endParaRPr lang="en-US"/>
        </a:p>
      </dgm:t>
    </dgm:pt>
    <dgm:pt modelId="{12499B5F-72E7-406D-8092-764D6D5D2A2F}" type="sibTrans" cxnId="{F3282435-4CBC-40A5-B394-936EB0327809}">
      <dgm:prSet/>
      <dgm:spPr/>
      <dgm:t>
        <a:bodyPr/>
        <a:lstStyle/>
        <a:p>
          <a:endParaRPr lang="en-US"/>
        </a:p>
      </dgm:t>
    </dgm:pt>
    <dgm:pt modelId="{624407D6-5B2C-4AE0-9057-AFD253EE1CE2}">
      <dgm:prSet/>
      <dgm:spPr/>
      <dgm:t>
        <a:bodyPr/>
        <a:lstStyle/>
        <a:p>
          <a:pPr>
            <a:lnSpc>
              <a:spcPct val="100000"/>
            </a:lnSpc>
          </a:pPr>
          <a:r>
            <a:rPr lang="en-US"/>
            <a:t>Try some creative approaches</a:t>
          </a:r>
        </a:p>
      </dgm:t>
    </dgm:pt>
    <dgm:pt modelId="{2E98ECFA-61D6-4BDF-AABC-CB6C6E12B266}" type="parTrans" cxnId="{2647A00C-81E1-4413-B979-1E8A2BFAFD62}">
      <dgm:prSet/>
      <dgm:spPr/>
      <dgm:t>
        <a:bodyPr/>
        <a:lstStyle/>
        <a:p>
          <a:endParaRPr lang="en-US"/>
        </a:p>
      </dgm:t>
    </dgm:pt>
    <dgm:pt modelId="{57A00C82-34F4-47BB-8D3A-2C2C406BCDB4}" type="sibTrans" cxnId="{2647A00C-81E1-4413-B979-1E8A2BFAFD62}">
      <dgm:prSet/>
      <dgm:spPr/>
      <dgm:t>
        <a:bodyPr/>
        <a:lstStyle/>
        <a:p>
          <a:endParaRPr lang="en-US"/>
        </a:p>
      </dgm:t>
    </dgm:pt>
    <dgm:pt modelId="{341B8B52-D385-4FE0-BDA9-3B7D02E12356}">
      <dgm:prSet/>
      <dgm:spPr/>
      <dgm:t>
        <a:bodyPr/>
        <a:lstStyle/>
        <a:p>
          <a:pPr>
            <a:lnSpc>
              <a:spcPct val="100000"/>
            </a:lnSpc>
          </a:pPr>
          <a:r>
            <a:rPr lang="en-US" dirty="0"/>
            <a:t>Hosting Data on AWS</a:t>
          </a:r>
        </a:p>
      </dgm:t>
    </dgm:pt>
    <dgm:pt modelId="{1C903461-490A-4316-9D2D-23BB8007688D}" type="parTrans" cxnId="{2FBEE09B-F3D2-43AD-90EA-3284D00E3F02}">
      <dgm:prSet/>
      <dgm:spPr/>
      <dgm:t>
        <a:bodyPr/>
        <a:lstStyle/>
        <a:p>
          <a:endParaRPr lang="en-US"/>
        </a:p>
      </dgm:t>
    </dgm:pt>
    <dgm:pt modelId="{5BB6FFC9-4E0F-482A-990A-708D2E4256D6}" type="sibTrans" cxnId="{2FBEE09B-F3D2-43AD-90EA-3284D00E3F02}">
      <dgm:prSet/>
      <dgm:spPr/>
      <dgm:t>
        <a:bodyPr/>
        <a:lstStyle/>
        <a:p>
          <a:endParaRPr lang="en-US"/>
        </a:p>
      </dgm:t>
    </dgm:pt>
    <dgm:pt modelId="{581A27BD-C3D6-41CB-BCE4-1F4153BB30F1}" type="pres">
      <dgm:prSet presAssocID="{676AC0DD-5FE0-4DB2-AA16-5C75DE93AC72}" presName="linear" presStyleCnt="0">
        <dgm:presLayoutVars>
          <dgm:dir/>
          <dgm:animLvl val="lvl"/>
          <dgm:resizeHandles val="exact"/>
        </dgm:presLayoutVars>
      </dgm:prSet>
      <dgm:spPr/>
    </dgm:pt>
    <dgm:pt modelId="{FCDE2D3B-6FE1-43FB-A6BA-CEAE9C06FCAB}" type="pres">
      <dgm:prSet presAssocID="{341B8B52-D385-4FE0-BDA9-3B7D02E12356}" presName="parentLin" presStyleCnt="0"/>
      <dgm:spPr/>
    </dgm:pt>
    <dgm:pt modelId="{5510E4E1-CFEF-483E-81C0-D96A71928C29}" type="pres">
      <dgm:prSet presAssocID="{341B8B52-D385-4FE0-BDA9-3B7D02E12356}" presName="parentLeftMargin" presStyleLbl="node1" presStyleIdx="0" presStyleCnt="5"/>
      <dgm:spPr/>
    </dgm:pt>
    <dgm:pt modelId="{4E720A66-9E0E-4B01-8BBB-64510ADDBAB4}" type="pres">
      <dgm:prSet presAssocID="{341B8B52-D385-4FE0-BDA9-3B7D02E12356}" presName="parentText" presStyleLbl="node1" presStyleIdx="0" presStyleCnt="5">
        <dgm:presLayoutVars>
          <dgm:chMax val="0"/>
          <dgm:bulletEnabled val="1"/>
        </dgm:presLayoutVars>
      </dgm:prSet>
      <dgm:spPr/>
    </dgm:pt>
    <dgm:pt modelId="{8E066A04-3974-436B-B0A3-A2519692AA30}" type="pres">
      <dgm:prSet presAssocID="{341B8B52-D385-4FE0-BDA9-3B7D02E12356}" presName="negativeSpace" presStyleCnt="0"/>
      <dgm:spPr/>
    </dgm:pt>
    <dgm:pt modelId="{D074DD15-398B-4634-84E0-6831C9A954D2}" type="pres">
      <dgm:prSet presAssocID="{341B8B52-D385-4FE0-BDA9-3B7D02E12356}" presName="childText" presStyleLbl="conFgAcc1" presStyleIdx="0" presStyleCnt="5">
        <dgm:presLayoutVars>
          <dgm:bulletEnabled val="1"/>
        </dgm:presLayoutVars>
      </dgm:prSet>
      <dgm:spPr/>
    </dgm:pt>
    <dgm:pt modelId="{E2360247-F62F-4B43-8132-561C2CD3030C}" type="pres">
      <dgm:prSet presAssocID="{5BB6FFC9-4E0F-482A-990A-708D2E4256D6}" presName="spaceBetweenRectangles" presStyleCnt="0"/>
      <dgm:spPr/>
    </dgm:pt>
    <dgm:pt modelId="{5F125138-BD93-4BDB-9764-7E96EC74910A}" type="pres">
      <dgm:prSet presAssocID="{92CF598C-F0EF-4392-AE4D-14F9CF241C42}" presName="parentLin" presStyleCnt="0"/>
      <dgm:spPr/>
    </dgm:pt>
    <dgm:pt modelId="{B9E2A7BC-B228-41C9-A9C1-CC80832F934F}" type="pres">
      <dgm:prSet presAssocID="{92CF598C-F0EF-4392-AE4D-14F9CF241C42}" presName="parentLeftMargin" presStyleLbl="node1" presStyleIdx="0" presStyleCnt="5"/>
      <dgm:spPr/>
    </dgm:pt>
    <dgm:pt modelId="{8F2A7DC0-A866-46A4-AA0D-D0AEF5D5417C}" type="pres">
      <dgm:prSet presAssocID="{92CF598C-F0EF-4392-AE4D-14F9CF241C42}" presName="parentText" presStyleLbl="node1" presStyleIdx="1" presStyleCnt="5">
        <dgm:presLayoutVars>
          <dgm:chMax val="0"/>
          <dgm:bulletEnabled val="1"/>
        </dgm:presLayoutVars>
      </dgm:prSet>
      <dgm:spPr/>
    </dgm:pt>
    <dgm:pt modelId="{454F2629-61A6-4B8C-97C8-63909CF40AC5}" type="pres">
      <dgm:prSet presAssocID="{92CF598C-F0EF-4392-AE4D-14F9CF241C42}" presName="negativeSpace" presStyleCnt="0"/>
      <dgm:spPr/>
    </dgm:pt>
    <dgm:pt modelId="{8049670A-6BE5-4D28-9D03-9894517E9563}" type="pres">
      <dgm:prSet presAssocID="{92CF598C-F0EF-4392-AE4D-14F9CF241C42}" presName="childText" presStyleLbl="conFgAcc1" presStyleIdx="1" presStyleCnt="5">
        <dgm:presLayoutVars>
          <dgm:bulletEnabled val="1"/>
        </dgm:presLayoutVars>
      </dgm:prSet>
      <dgm:spPr/>
    </dgm:pt>
    <dgm:pt modelId="{C3CE8A1F-D0A9-464B-848A-72097ECEEA93}" type="pres">
      <dgm:prSet presAssocID="{8FEDA6B6-D80A-4C6A-9366-0EA817100A71}" presName="spaceBetweenRectangles" presStyleCnt="0"/>
      <dgm:spPr/>
    </dgm:pt>
    <dgm:pt modelId="{0483F255-C65C-47E8-BFAD-C3A9AB44962C}" type="pres">
      <dgm:prSet presAssocID="{60265F4A-77CB-47A4-B62F-9D92A2E3B5B0}" presName="parentLin" presStyleCnt="0"/>
      <dgm:spPr/>
    </dgm:pt>
    <dgm:pt modelId="{E492B808-07B7-429B-B8C9-345CE1D3F373}" type="pres">
      <dgm:prSet presAssocID="{60265F4A-77CB-47A4-B62F-9D92A2E3B5B0}" presName="parentLeftMargin" presStyleLbl="node1" presStyleIdx="1" presStyleCnt="5"/>
      <dgm:spPr/>
    </dgm:pt>
    <dgm:pt modelId="{8F5F9887-1CEB-4DD3-812F-6AF989778299}" type="pres">
      <dgm:prSet presAssocID="{60265F4A-77CB-47A4-B62F-9D92A2E3B5B0}" presName="parentText" presStyleLbl="node1" presStyleIdx="2" presStyleCnt="5">
        <dgm:presLayoutVars>
          <dgm:chMax val="0"/>
          <dgm:bulletEnabled val="1"/>
        </dgm:presLayoutVars>
      </dgm:prSet>
      <dgm:spPr/>
    </dgm:pt>
    <dgm:pt modelId="{4B8AF52F-203B-4DD4-9548-C4448F89453C}" type="pres">
      <dgm:prSet presAssocID="{60265F4A-77CB-47A4-B62F-9D92A2E3B5B0}" presName="negativeSpace" presStyleCnt="0"/>
      <dgm:spPr/>
    </dgm:pt>
    <dgm:pt modelId="{1A9A1BFE-E9EE-4C9F-83F3-338AA21AE7B9}" type="pres">
      <dgm:prSet presAssocID="{60265F4A-77CB-47A4-B62F-9D92A2E3B5B0}" presName="childText" presStyleLbl="conFgAcc1" presStyleIdx="2" presStyleCnt="5">
        <dgm:presLayoutVars>
          <dgm:bulletEnabled val="1"/>
        </dgm:presLayoutVars>
      </dgm:prSet>
      <dgm:spPr/>
    </dgm:pt>
    <dgm:pt modelId="{2AC2A199-5236-4D7E-9F1E-F26A28BD2C29}" type="pres">
      <dgm:prSet presAssocID="{4540A31F-3140-4C7E-A778-EF6A368FED75}" presName="spaceBetweenRectangles" presStyleCnt="0"/>
      <dgm:spPr/>
    </dgm:pt>
    <dgm:pt modelId="{0C777D96-C1A1-4F3F-AD0E-C0E19DB306C6}" type="pres">
      <dgm:prSet presAssocID="{F21CCADA-DE58-4A22-A4E1-BC44F36A810F}" presName="parentLin" presStyleCnt="0"/>
      <dgm:spPr/>
    </dgm:pt>
    <dgm:pt modelId="{B5B99DAC-3B26-4823-84F9-0DDFF216BF43}" type="pres">
      <dgm:prSet presAssocID="{F21CCADA-DE58-4A22-A4E1-BC44F36A810F}" presName="parentLeftMargin" presStyleLbl="node1" presStyleIdx="2" presStyleCnt="5"/>
      <dgm:spPr/>
    </dgm:pt>
    <dgm:pt modelId="{EE91B433-9062-4AAB-9F26-7BB498664768}" type="pres">
      <dgm:prSet presAssocID="{F21CCADA-DE58-4A22-A4E1-BC44F36A810F}" presName="parentText" presStyleLbl="node1" presStyleIdx="3" presStyleCnt="5">
        <dgm:presLayoutVars>
          <dgm:chMax val="0"/>
          <dgm:bulletEnabled val="1"/>
        </dgm:presLayoutVars>
      </dgm:prSet>
      <dgm:spPr/>
    </dgm:pt>
    <dgm:pt modelId="{C2D199A0-E01D-4CEB-9008-C34A7855A543}" type="pres">
      <dgm:prSet presAssocID="{F21CCADA-DE58-4A22-A4E1-BC44F36A810F}" presName="negativeSpace" presStyleCnt="0"/>
      <dgm:spPr/>
    </dgm:pt>
    <dgm:pt modelId="{C1E8DB0F-DE8E-4460-BC54-878910E1F203}" type="pres">
      <dgm:prSet presAssocID="{F21CCADA-DE58-4A22-A4E1-BC44F36A810F}" presName="childText" presStyleLbl="conFgAcc1" presStyleIdx="3" presStyleCnt="5">
        <dgm:presLayoutVars>
          <dgm:bulletEnabled val="1"/>
        </dgm:presLayoutVars>
      </dgm:prSet>
      <dgm:spPr/>
    </dgm:pt>
    <dgm:pt modelId="{58760718-13F1-43C1-9196-9DD2C6721CB9}" type="pres">
      <dgm:prSet presAssocID="{12499B5F-72E7-406D-8092-764D6D5D2A2F}" presName="spaceBetweenRectangles" presStyleCnt="0"/>
      <dgm:spPr/>
    </dgm:pt>
    <dgm:pt modelId="{CB4923C8-3556-4774-8744-2F14577D5798}" type="pres">
      <dgm:prSet presAssocID="{624407D6-5B2C-4AE0-9057-AFD253EE1CE2}" presName="parentLin" presStyleCnt="0"/>
      <dgm:spPr/>
    </dgm:pt>
    <dgm:pt modelId="{94855793-302A-495E-A783-28A6B459225C}" type="pres">
      <dgm:prSet presAssocID="{624407D6-5B2C-4AE0-9057-AFD253EE1CE2}" presName="parentLeftMargin" presStyleLbl="node1" presStyleIdx="3" presStyleCnt="5"/>
      <dgm:spPr/>
    </dgm:pt>
    <dgm:pt modelId="{CD1DAB41-94E3-46F5-B240-622DBC2F2F9A}" type="pres">
      <dgm:prSet presAssocID="{624407D6-5B2C-4AE0-9057-AFD253EE1CE2}" presName="parentText" presStyleLbl="node1" presStyleIdx="4" presStyleCnt="5">
        <dgm:presLayoutVars>
          <dgm:chMax val="0"/>
          <dgm:bulletEnabled val="1"/>
        </dgm:presLayoutVars>
      </dgm:prSet>
      <dgm:spPr/>
    </dgm:pt>
    <dgm:pt modelId="{3DF5B9BA-0A3B-4870-AC4F-7581FFAFF2D8}" type="pres">
      <dgm:prSet presAssocID="{624407D6-5B2C-4AE0-9057-AFD253EE1CE2}" presName="negativeSpace" presStyleCnt="0"/>
      <dgm:spPr/>
    </dgm:pt>
    <dgm:pt modelId="{5B611A8C-F380-4F52-88D7-D2F11E401EA0}" type="pres">
      <dgm:prSet presAssocID="{624407D6-5B2C-4AE0-9057-AFD253EE1CE2}" presName="childText" presStyleLbl="conFgAcc1" presStyleIdx="4" presStyleCnt="5">
        <dgm:presLayoutVars>
          <dgm:bulletEnabled val="1"/>
        </dgm:presLayoutVars>
      </dgm:prSet>
      <dgm:spPr/>
    </dgm:pt>
  </dgm:ptLst>
  <dgm:cxnLst>
    <dgm:cxn modelId="{0269BB0A-2C8A-474E-9EAE-655C6B498BBF}" type="presOf" srcId="{92CF598C-F0EF-4392-AE4D-14F9CF241C42}" destId="{B9E2A7BC-B228-41C9-A9C1-CC80832F934F}" srcOrd="0" destOrd="0" presId="urn:microsoft.com/office/officeart/2005/8/layout/list1"/>
    <dgm:cxn modelId="{2647A00C-81E1-4413-B979-1E8A2BFAFD62}" srcId="{676AC0DD-5FE0-4DB2-AA16-5C75DE93AC72}" destId="{624407D6-5B2C-4AE0-9057-AFD253EE1CE2}" srcOrd="4" destOrd="0" parTransId="{2E98ECFA-61D6-4BDF-AABC-CB6C6E12B266}" sibTransId="{57A00C82-34F4-47BB-8D3A-2C2C406BCDB4}"/>
    <dgm:cxn modelId="{A0B64E0D-3CB9-4589-92F3-516CC7A4E0B7}" srcId="{676AC0DD-5FE0-4DB2-AA16-5C75DE93AC72}" destId="{92CF598C-F0EF-4392-AE4D-14F9CF241C42}" srcOrd="1" destOrd="0" parTransId="{15482248-0F29-4468-9134-59B6B62B85E3}" sibTransId="{8FEDA6B6-D80A-4C6A-9366-0EA817100A71}"/>
    <dgm:cxn modelId="{02D50A13-5E49-46E0-8491-191AF8EC06DF}" type="presOf" srcId="{60265F4A-77CB-47A4-B62F-9D92A2E3B5B0}" destId="{8F5F9887-1CEB-4DD3-812F-6AF989778299}" srcOrd="1" destOrd="0" presId="urn:microsoft.com/office/officeart/2005/8/layout/list1"/>
    <dgm:cxn modelId="{3399B61B-BB74-4C74-9958-24CF2482C103}" type="presOf" srcId="{341B8B52-D385-4FE0-BDA9-3B7D02E12356}" destId="{4E720A66-9E0E-4B01-8BBB-64510ADDBAB4}" srcOrd="1" destOrd="0" presId="urn:microsoft.com/office/officeart/2005/8/layout/list1"/>
    <dgm:cxn modelId="{93EC9423-7BBC-4669-8C0D-493DFFF9E3E7}" type="presOf" srcId="{F21CCADA-DE58-4A22-A4E1-BC44F36A810F}" destId="{EE91B433-9062-4AAB-9F26-7BB498664768}" srcOrd="1" destOrd="0" presId="urn:microsoft.com/office/officeart/2005/8/layout/list1"/>
    <dgm:cxn modelId="{F3282435-4CBC-40A5-B394-936EB0327809}" srcId="{676AC0DD-5FE0-4DB2-AA16-5C75DE93AC72}" destId="{F21CCADA-DE58-4A22-A4E1-BC44F36A810F}" srcOrd="3" destOrd="0" parTransId="{E7038826-548D-4644-AE84-3C2B8EB51E26}" sibTransId="{12499B5F-72E7-406D-8092-764D6D5D2A2F}"/>
    <dgm:cxn modelId="{64EA7B39-A1D2-4CD6-A8ED-B4E1C8F93125}" type="presOf" srcId="{624407D6-5B2C-4AE0-9057-AFD253EE1CE2}" destId="{CD1DAB41-94E3-46F5-B240-622DBC2F2F9A}" srcOrd="1" destOrd="0" presId="urn:microsoft.com/office/officeart/2005/8/layout/list1"/>
    <dgm:cxn modelId="{29F8283F-4674-43B6-B33E-0C0B1E3F9B92}" type="presOf" srcId="{F21CCADA-DE58-4A22-A4E1-BC44F36A810F}" destId="{B5B99DAC-3B26-4823-84F9-0DDFF216BF43}" srcOrd="0" destOrd="0" presId="urn:microsoft.com/office/officeart/2005/8/layout/list1"/>
    <dgm:cxn modelId="{0DE6FE45-80F6-410B-81EC-996B7C1C860D}" type="presOf" srcId="{92CF598C-F0EF-4392-AE4D-14F9CF241C42}" destId="{8F2A7DC0-A866-46A4-AA0D-D0AEF5D5417C}" srcOrd="1" destOrd="0" presId="urn:microsoft.com/office/officeart/2005/8/layout/list1"/>
    <dgm:cxn modelId="{2FBEE09B-F3D2-43AD-90EA-3284D00E3F02}" srcId="{676AC0DD-5FE0-4DB2-AA16-5C75DE93AC72}" destId="{341B8B52-D385-4FE0-BDA9-3B7D02E12356}" srcOrd="0" destOrd="0" parTransId="{1C903461-490A-4316-9D2D-23BB8007688D}" sibTransId="{5BB6FFC9-4E0F-482A-990A-708D2E4256D6}"/>
    <dgm:cxn modelId="{FD4A24B2-481B-4571-9571-64C67BD5C331}" type="presOf" srcId="{341B8B52-D385-4FE0-BDA9-3B7D02E12356}" destId="{5510E4E1-CFEF-483E-81C0-D96A71928C29}" srcOrd="0" destOrd="0" presId="urn:microsoft.com/office/officeart/2005/8/layout/list1"/>
    <dgm:cxn modelId="{66EAFAD3-7B4C-4E2A-9F7B-D5616205EC8A}" srcId="{676AC0DD-5FE0-4DB2-AA16-5C75DE93AC72}" destId="{60265F4A-77CB-47A4-B62F-9D92A2E3B5B0}" srcOrd="2" destOrd="0" parTransId="{2477342D-20FD-4524-A7AD-7E45E0AB00E8}" sibTransId="{4540A31F-3140-4C7E-A778-EF6A368FED75}"/>
    <dgm:cxn modelId="{EA52DEE1-86E7-44E6-A03B-96632D74C4F0}" type="presOf" srcId="{60265F4A-77CB-47A4-B62F-9D92A2E3B5B0}" destId="{E492B808-07B7-429B-B8C9-345CE1D3F373}" srcOrd="0" destOrd="0" presId="urn:microsoft.com/office/officeart/2005/8/layout/list1"/>
    <dgm:cxn modelId="{3FA365E9-0497-4154-A79B-D763B2C0BC82}" type="presOf" srcId="{624407D6-5B2C-4AE0-9057-AFD253EE1CE2}" destId="{94855793-302A-495E-A783-28A6B459225C}" srcOrd="0" destOrd="0" presId="urn:microsoft.com/office/officeart/2005/8/layout/list1"/>
    <dgm:cxn modelId="{42D271EE-4808-4DC3-A922-574DB53EA844}" type="presOf" srcId="{676AC0DD-5FE0-4DB2-AA16-5C75DE93AC72}" destId="{581A27BD-C3D6-41CB-BCE4-1F4153BB30F1}" srcOrd="0" destOrd="0" presId="urn:microsoft.com/office/officeart/2005/8/layout/list1"/>
    <dgm:cxn modelId="{1657EDED-D46D-4184-B629-8CAFA6EEB915}" type="presParOf" srcId="{581A27BD-C3D6-41CB-BCE4-1F4153BB30F1}" destId="{FCDE2D3B-6FE1-43FB-A6BA-CEAE9C06FCAB}" srcOrd="0" destOrd="0" presId="urn:microsoft.com/office/officeart/2005/8/layout/list1"/>
    <dgm:cxn modelId="{9C3792E8-5214-49F7-9D04-B38E1685CDDF}" type="presParOf" srcId="{FCDE2D3B-6FE1-43FB-A6BA-CEAE9C06FCAB}" destId="{5510E4E1-CFEF-483E-81C0-D96A71928C29}" srcOrd="0" destOrd="0" presId="urn:microsoft.com/office/officeart/2005/8/layout/list1"/>
    <dgm:cxn modelId="{79B7E7FA-04D4-439C-B3E2-95952A8D3269}" type="presParOf" srcId="{FCDE2D3B-6FE1-43FB-A6BA-CEAE9C06FCAB}" destId="{4E720A66-9E0E-4B01-8BBB-64510ADDBAB4}" srcOrd="1" destOrd="0" presId="urn:microsoft.com/office/officeart/2005/8/layout/list1"/>
    <dgm:cxn modelId="{0E71449D-FBEE-4CA1-81F2-A8A97C25A0C0}" type="presParOf" srcId="{581A27BD-C3D6-41CB-BCE4-1F4153BB30F1}" destId="{8E066A04-3974-436B-B0A3-A2519692AA30}" srcOrd="1" destOrd="0" presId="urn:microsoft.com/office/officeart/2005/8/layout/list1"/>
    <dgm:cxn modelId="{4AE0C258-02BE-434F-B710-E079DD2A3A26}" type="presParOf" srcId="{581A27BD-C3D6-41CB-BCE4-1F4153BB30F1}" destId="{D074DD15-398B-4634-84E0-6831C9A954D2}" srcOrd="2" destOrd="0" presId="urn:microsoft.com/office/officeart/2005/8/layout/list1"/>
    <dgm:cxn modelId="{C4C8B555-C562-4601-9825-554E0D88F387}" type="presParOf" srcId="{581A27BD-C3D6-41CB-BCE4-1F4153BB30F1}" destId="{E2360247-F62F-4B43-8132-561C2CD3030C}" srcOrd="3" destOrd="0" presId="urn:microsoft.com/office/officeart/2005/8/layout/list1"/>
    <dgm:cxn modelId="{084932B1-8CE8-48DD-B05E-2528A015A4D6}" type="presParOf" srcId="{581A27BD-C3D6-41CB-BCE4-1F4153BB30F1}" destId="{5F125138-BD93-4BDB-9764-7E96EC74910A}" srcOrd="4" destOrd="0" presId="urn:microsoft.com/office/officeart/2005/8/layout/list1"/>
    <dgm:cxn modelId="{6498AF87-DCE5-418F-9DD6-A2839F6EC67F}" type="presParOf" srcId="{5F125138-BD93-4BDB-9764-7E96EC74910A}" destId="{B9E2A7BC-B228-41C9-A9C1-CC80832F934F}" srcOrd="0" destOrd="0" presId="urn:microsoft.com/office/officeart/2005/8/layout/list1"/>
    <dgm:cxn modelId="{EC5138FE-491D-410A-B947-9EE5D4525551}" type="presParOf" srcId="{5F125138-BD93-4BDB-9764-7E96EC74910A}" destId="{8F2A7DC0-A866-46A4-AA0D-D0AEF5D5417C}" srcOrd="1" destOrd="0" presId="urn:microsoft.com/office/officeart/2005/8/layout/list1"/>
    <dgm:cxn modelId="{CE15E3CE-6826-47BF-B4EC-E08261497954}" type="presParOf" srcId="{581A27BD-C3D6-41CB-BCE4-1F4153BB30F1}" destId="{454F2629-61A6-4B8C-97C8-63909CF40AC5}" srcOrd="5" destOrd="0" presId="urn:microsoft.com/office/officeart/2005/8/layout/list1"/>
    <dgm:cxn modelId="{C4BD3538-40B7-45DF-A556-057CD8433BD8}" type="presParOf" srcId="{581A27BD-C3D6-41CB-BCE4-1F4153BB30F1}" destId="{8049670A-6BE5-4D28-9D03-9894517E9563}" srcOrd="6" destOrd="0" presId="urn:microsoft.com/office/officeart/2005/8/layout/list1"/>
    <dgm:cxn modelId="{FE940222-3FDE-4784-84C0-DCE8F22984D8}" type="presParOf" srcId="{581A27BD-C3D6-41CB-BCE4-1F4153BB30F1}" destId="{C3CE8A1F-D0A9-464B-848A-72097ECEEA93}" srcOrd="7" destOrd="0" presId="urn:microsoft.com/office/officeart/2005/8/layout/list1"/>
    <dgm:cxn modelId="{5A3E92A6-DDF0-4474-AFAA-DA5E0613F3D2}" type="presParOf" srcId="{581A27BD-C3D6-41CB-BCE4-1F4153BB30F1}" destId="{0483F255-C65C-47E8-BFAD-C3A9AB44962C}" srcOrd="8" destOrd="0" presId="urn:microsoft.com/office/officeart/2005/8/layout/list1"/>
    <dgm:cxn modelId="{CBC94014-6E24-422C-837D-123104497836}" type="presParOf" srcId="{0483F255-C65C-47E8-BFAD-C3A9AB44962C}" destId="{E492B808-07B7-429B-B8C9-345CE1D3F373}" srcOrd="0" destOrd="0" presId="urn:microsoft.com/office/officeart/2005/8/layout/list1"/>
    <dgm:cxn modelId="{B3D9B39F-E308-42AB-BC6F-49AC50DD21B0}" type="presParOf" srcId="{0483F255-C65C-47E8-BFAD-C3A9AB44962C}" destId="{8F5F9887-1CEB-4DD3-812F-6AF989778299}" srcOrd="1" destOrd="0" presId="urn:microsoft.com/office/officeart/2005/8/layout/list1"/>
    <dgm:cxn modelId="{5C750479-CAE7-4003-8C87-0EC1BC246FB7}" type="presParOf" srcId="{581A27BD-C3D6-41CB-BCE4-1F4153BB30F1}" destId="{4B8AF52F-203B-4DD4-9548-C4448F89453C}" srcOrd="9" destOrd="0" presId="urn:microsoft.com/office/officeart/2005/8/layout/list1"/>
    <dgm:cxn modelId="{30138350-2AFD-4CAE-BC55-4894E7BCE800}" type="presParOf" srcId="{581A27BD-C3D6-41CB-BCE4-1F4153BB30F1}" destId="{1A9A1BFE-E9EE-4C9F-83F3-338AA21AE7B9}" srcOrd="10" destOrd="0" presId="urn:microsoft.com/office/officeart/2005/8/layout/list1"/>
    <dgm:cxn modelId="{8D2E4AF1-F4A2-4F47-B4A7-8D8E501F501D}" type="presParOf" srcId="{581A27BD-C3D6-41CB-BCE4-1F4153BB30F1}" destId="{2AC2A199-5236-4D7E-9F1E-F26A28BD2C29}" srcOrd="11" destOrd="0" presId="urn:microsoft.com/office/officeart/2005/8/layout/list1"/>
    <dgm:cxn modelId="{664A1EE6-927A-4635-B792-07AA3611D9CA}" type="presParOf" srcId="{581A27BD-C3D6-41CB-BCE4-1F4153BB30F1}" destId="{0C777D96-C1A1-4F3F-AD0E-C0E19DB306C6}" srcOrd="12" destOrd="0" presId="urn:microsoft.com/office/officeart/2005/8/layout/list1"/>
    <dgm:cxn modelId="{262759B4-8B3E-49B0-987F-F47F32128E0E}" type="presParOf" srcId="{0C777D96-C1A1-4F3F-AD0E-C0E19DB306C6}" destId="{B5B99DAC-3B26-4823-84F9-0DDFF216BF43}" srcOrd="0" destOrd="0" presId="urn:microsoft.com/office/officeart/2005/8/layout/list1"/>
    <dgm:cxn modelId="{C20E1A4B-E06E-4A36-8088-25FD30B599A7}" type="presParOf" srcId="{0C777D96-C1A1-4F3F-AD0E-C0E19DB306C6}" destId="{EE91B433-9062-4AAB-9F26-7BB498664768}" srcOrd="1" destOrd="0" presId="urn:microsoft.com/office/officeart/2005/8/layout/list1"/>
    <dgm:cxn modelId="{064766B9-824A-40AA-B5BA-00483562FCE7}" type="presParOf" srcId="{581A27BD-C3D6-41CB-BCE4-1F4153BB30F1}" destId="{C2D199A0-E01D-4CEB-9008-C34A7855A543}" srcOrd="13" destOrd="0" presId="urn:microsoft.com/office/officeart/2005/8/layout/list1"/>
    <dgm:cxn modelId="{785BDF53-5CF5-49DB-B427-61BE963067FC}" type="presParOf" srcId="{581A27BD-C3D6-41CB-BCE4-1F4153BB30F1}" destId="{C1E8DB0F-DE8E-4460-BC54-878910E1F203}" srcOrd="14" destOrd="0" presId="urn:microsoft.com/office/officeart/2005/8/layout/list1"/>
    <dgm:cxn modelId="{7FD89455-28D3-4AB9-8856-77AECEE2F1E0}" type="presParOf" srcId="{581A27BD-C3D6-41CB-BCE4-1F4153BB30F1}" destId="{58760718-13F1-43C1-9196-9DD2C6721CB9}" srcOrd="15" destOrd="0" presId="urn:microsoft.com/office/officeart/2005/8/layout/list1"/>
    <dgm:cxn modelId="{1AD56989-0434-4C21-B651-896C7C9DED9F}" type="presParOf" srcId="{581A27BD-C3D6-41CB-BCE4-1F4153BB30F1}" destId="{CB4923C8-3556-4774-8744-2F14577D5798}" srcOrd="16" destOrd="0" presId="urn:microsoft.com/office/officeart/2005/8/layout/list1"/>
    <dgm:cxn modelId="{C0301D34-1CAD-4345-8690-BAC9C541F412}" type="presParOf" srcId="{CB4923C8-3556-4774-8744-2F14577D5798}" destId="{94855793-302A-495E-A783-28A6B459225C}" srcOrd="0" destOrd="0" presId="urn:microsoft.com/office/officeart/2005/8/layout/list1"/>
    <dgm:cxn modelId="{E09287B0-6AA9-40FC-AF5F-2187D7A08788}" type="presParOf" srcId="{CB4923C8-3556-4774-8744-2F14577D5798}" destId="{CD1DAB41-94E3-46F5-B240-622DBC2F2F9A}" srcOrd="1" destOrd="0" presId="urn:microsoft.com/office/officeart/2005/8/layout/list1"/>
    <dgm:cxn modelId="{D6DC3844-2728-4638-A701-63332CD5C416}" type="presParOf" srcId="{581A27BD-C3D6-41CB-BCE4-1F4153BB30F1}" destId="{3DF5B9BA-0A3B-4870-AC4F-7581FFAFF2D8}" srcOrd="17" destOrd="0" presId="urn:microsoft.com/office/officeart/2005/8/layout/list1"/>
    <dgm:cxn modelId="{CA148D29-52CE-4F36-B509-2D02035D89B7}" type="presParOf" srcId="{581A27BD-C3D6-41CB-BCE4-1F4153BB30F1}" destId="{5B611A8C-F380-4F52-88D7-D2F11E401EA0}"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6AC0DD-5FE0-4DB2-AA16-5C75DE93AC72}"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92CF598C-F0EF-4392-AE4D-14F9CF241C42}">
      <dgm:prSet/>
      <dgm:spPr/>
      <dgm:t>
        <a:bodyPr/>
        <a:lstStyle/>
        <a:p>
          <a:pPr>
            <a:lnSpc>
              <a:spcPct val="100000"/>
            </a:lnSpc>
          </a:pPr>
          <a:r>
            <a:rPr lang="en-US"/>
            <a:t>Exploratory Data Analysis </a:t>
          </a:r>
        </a:p>
      </dgm:t>
    </dgm:pt>
    <dgm:pt modelId="{15482248-0F29-4468-9134-59B6B62B85E3}" type="parTrans" cxnId="{A0B64E0D-3CB9-4589-92F3-516CC7A4E0B7}">
      <dgm:prSet/>
      <dgm:spPr/>
      <dgm:t>
        <a:bodyPr/>
        <a:lstStyle/>
        <a:p>
          <a:endParaRPr lang="en-US"/>
        </a:p>
      </dgm:t>
    </dgm:pt>
    <dgm:pt modelId="{8FEDA6B6-D80A-4C6A-9366-0EA817100A71}" type="sibTrans" cxnId="{A0B64E0D-3CB9-4589-92F3-516CC7A4E0B7}">
      <dgm:prSet/>
      <dgm:spPr/>
      <dgm:t>
        <a:bodyPr/>
        <a:lstStyle/>
        <a:p>
          <a:endParaRPr lang="en-US"/>
        </a:p>
      </dgm:t>
    </dgm:pt>
    <dgm:pt modelId="{60265F4A-77CB-47A4-B62F-9D92A2E3B5B0}">
      <dgm:prSet/>
      <dgm:spPr/>
      <dgm:t>
        <a:bodyPr/>
        <a:lstStyle/>
        <a:p>
          <a:pPr>
            <a:lnSpc>
              <a:spcPct val="100000"/>
            </a:lnSpc>
          </a:pPr>
          <a:r>
            <a:rPr lang="en-US"/>
            <a:t>Build a baseline Recommender System </a:t>
          </a:r>
        </a:p>
      </dgm:t>
    </dgm:pt>
    <dgm:pt modelId="{2477342D-20FD-4524-A7AD-7E45E0AB00E8}" type="parTrans" cxnId="{66EAFAD3-7B4C-4E2A-9F7B-D5616205EC8A}">
      <dgm:prSet/>
      <dgm:spPr/>
      <dgm:t>
        <a:bodyPr/>
        <a:lstStyle/>
        <a:p>
          <a:endParaRPr lang="en-US"/>
        </a:p>
      </dgm:t>
    </dgm:pt>
    <dgm:pt modelId="{4540A31F-3140-4C7E-A778-EF6A368FED75}" type="sibTrans" cxnId="{66EAFAD3-7B4C-4E2A-9F7B-D5616205EC8A}">
      <dgm:prSet/>
      <dgm:spPr/>
      <dgm:t>
        <a:bodyPr/>
        <a:lstStyle/>
        <a:p>
          <a:endParaRPr lang="en-US"/>
        </a:p>
      </dgm:t>
    </dgm:pt>
    <dgm:pt modelId="{F21CCADA-DE58-4A22-A4E1-BC44F36A810F}">
      <dgm:prSet/>
      <dgm:spPr/>
      <dgm:t>
        <a:bodyPr/>
        <a:lstStyle/>
        <a:p>
          <a:pPr>
            <a:lnSpc>
              <a:spcPct val="100000"/>
            </a:lnSpc>
          </a:pPr>
          <a:r>
            <a:rPr lang="en-US"/>
            <a:t>Dive into the language of reviews</a:t>
          </a:r>
        </a:p>
      </dgm:t>
    </dgm:pt>
    <dgm:pt modelId="{E7038826-548D-4644-AE84-3C2B8EB51E26}" type="parTrans" cxnId="{F3282435-4CBC-40A5-B394-936EB0327809}">
      <dgm:prSet/>
      <dgm:spPr/>
      <dgm:t>
        <a:bodyPr/>
        <a:lstStyle/>
        <a:p>
          <a:endParaRPr lang="en-US"/>
        </a:p>
      </dgm:t>
    </dgm:pt>
    <dgm:pt modelId="{12499B5F-72E7-406D-8092-764D6D5D2A2F}" type="sibTrans" cxnId="{F3282435-4CBC-40A5-B394-936EB0327809}">
      <dgm:prSet/>
      <dgm:spPr/>
      <dgm:t>
        <a:bodyPr/>
        <a:lstStyle/>
        <a:p>
          <a:endParaRPr lang="en-US"/>
        </a:p>
      </dgm:t>
    </dgm:pt>
    <dgm:pt modelId="{624407D6-5B2C-4AE0-9057-AFD253EE1CE2}">
      <dgm:prSet/>
      <dgm:spPr/>
      <dgm:t>
        <a:bodyPr/>
        <a:lstStyle/>
        <a:p>
          <a:pPr>
            <a:lnSpc>
              <a:spcPct val="100000"/>
            </a:lnSpc>
          </a:pPr>
          <a:r>
            <a:rPr lang="en-US"/>
            <a:t>Try some creative approaches</a:t>
          </a:r>
        </a:p>
      </dgm:t>
    </dgm:pt>
    <dgm:pt modelId="{2E98ECFA-61D6-4BDF-AABC-CB6C6E12B266}" type="parTrans" cxnId="{2647A00C-81E1-4413-B979-1E8A2BFAFD62}">
      <dgm:prSet/>
      <dgm:spPr/>
      <dgm:t>
        <a:bodyPr/>
        <a:lstStyle/>
        <a:p>
          <a:endParaRPr lang="en-US"/>
        </a:p>
      </dgm:t>
    </dgm:pt>
    <dgm:pt modelId="{57A00C82-34F4-47BB-8D3A-2C2C406BCDB4}" type="sibTrans" cxnId="{2647A00C-81E1-4413-B979-1E8A2BFAFD62}">
      <dgm:prSet/>
      <dgm:spPr/>
      <dgm:t>
        <a:bodyPr/>
        <a:lstStyle/>
        <a:p>
          <a:endParaRPr lang="en-US"/>
        </a:p>
      </dgm:t>
    </dgm:pt>
    <dgm:pt modelId="{581A27BD-C3D6-41CB-BCE4-1F4153BB30F1}" type="pres">
      <dgm:prSet presAssocID="{676AC0DD-5FE0-4DB2-AA16-5C75DE93AC72}" presName="linear" presStyleCnt="0">
        <dgm:presLayoutVars>
          <dgm:dir/>
          <dgm:animLvl val="lvl"/>
          <dgm:resizeHandles val="exact"/>
        </dgm:presLayoutVars>
      </dgm:prSet>
      <dgm:spPr/>
    </dgm:pt>
    <dgm:pt modelId="{5F125138-BD93-4BDB-9764-7E96EC74910A}" type="pres">
      <dgm:prSet presAssocID="{92CF598C-F0EF-4392-AE4D-14F9CF241C42}" presName="parentLin" presStyleCnt="0"/>
      <dgm:spPr/>
    </dgm:pt>
    <dgm:pt modelId="{B9E2A7BC-B228-41C9-A9C1-CC80832F934F}" type="pres">
      <dgm:prSet presAssocID="{92CF598C-F0EF-4392-AE4D-14F9CF241C42}" presName="parentLeftMargin" presStyleLbl="node1" presStyleIdx="0" presStyleCnt="4"/>
      <dgm:spPr/>
    </dgm:pt>
    <dgm:pt modelId="{8F2A7DC0-A866-46A4-AA0D-D0AEF5D5417C}" type="pres">
      <dgm:prSet presAssocID="{92CF598C-F0EF-4392-AE4D-14F9CF241C42}" presName="parentText" presStyleLbl="node1" presStyleIdx="0" presStyleCnt="4">
        <dgm:presLayoutVars>
          <dgm:chMax val="0"/>
          <dgm:bulletEnabled val="1"/>
        </dgm:presLayoutVars>
      </dgm:prSet>
      <dgm:spPr/>
    </dgm:pt>
    <dgm:pt modelId="{454F2629-61A6-4B8C-97C8-63909CF40AC5}" type="pres">
      <dgm:prSet presAssocID="{92CF598C-F0EF-4392-AE4D-14F9CF241C42}" presName="negativeSpace" presStyleCnt="0"/>
      <dgm:spPr/>
    </dgm:pt>
    <dgm:pt modelId="{8049670A-6BE5-4D28-9D03-9894517E9563}" type="pres">
      <dgm:prSet presAssocID="{92CF598C-F0EF-4392-AE4D-14F9CF241C42}" presName="childText" presStyleLbl="conFgAcc1" presStyleIdx="0" presStyleCnt="4">
        <dgm:presLayoutVars>
          <dgm:bulletEnabled val="1"/>
        </dgm:presLayoutVars>
      </dgm:prSet>
      <dgm:spPr/>
    </dgm:pt>
    <dgm:pt modelId="{C3CE8A1F-D0A9-464B-848A-72097ECEEA93}" type="pres">
      <dgm:prSet presAssocID="{8FEDA6B6-D80A-4C6A-9366-0EA817100A71}" presName="spaceBetweenRectangles" presStyleCnt="0"/>
      <dgm:spPr/>
    </dgm:pt>
    <dgm:pt modelId="{0483F255-C65C-47E8-BFAD-C3A9AB44962C}" type="pres">
      <dgm:prSet presAssocID="{60265F4A-77CB-47A4-B62F-9D92A2E3B5B0}" presName="parentLin" presStyleCnt="0"/>
      <dgm:spPr/>
    </dgm:pt>
    <dgm:pt modelId="{E492B808-07B7-429B-B8C9-345CE1D3F373}" type="pres">
      <dgm:prSet presAssocID="{60265F4A-77CB-47A4-B62F-9D92A2E3B5B0}" presName="parentLeftMargin" presStyleLbl="node1" presStyleIdx="0" presStyleCnt="4"/>
      <dgm:spPr/>
    </dgm:pt>
    <dgm:pt modelId="{8F5F9887-1CEB-4DD3-812F-6AF989778299}" type="pres">
      <dgm:prSet presAssocID="{60265F4A-77CB-47A4-B62F-9D92A2E3B5B0}" presName="parentText" presStyleLbl="node1" presStyleIdx="1" presStyleCnt="4">
        <dgm:presLayoutVars>
          <dgm:chMax val="0"/>
          <dgm:bulletEnabled val="1"/>
        </dgm:presLayoutVars>
      </dgm:prSet>
      <dgm:spPr/>
    </dgm:pt>
    <dgm:pt modelId="{4B8AF52F-203B-4DD4-9548-C4448F89453C}" type="pres">
      <dgm:prSet presAssocID="{60265F4A-77CB-47A4-B62F-9D92A2E3B5B0}" presName="negativeSpace" presStyleCnt="0"/>
      <dgm:spPr/>
    </dgm:pt>
    <dgm:pt modelId="{1A9A1BFE-E9EE-4C9F-83F3-338AA21AE7B9}" type="pres">
      <dgm:prSet presAssocID="{60265F4A-77CB-47A4-B62F-9D92A2E3B5B0}" presName="childText" presStyleLbl="conFgAcc1" presStyleIdx="1" presStyleCnt="4">
        <dgm:presLayoutVars>
          <dgm:bulletEnabled val="1"/>
        </dgm:presLayoutVars>
      </dgm:prSet>
      <dgm:spPr/>
    </dgm:pt>
    <dgm:pt modelId="{2AC2A199-5236-4D7E-9F1E-F26A28BD2C29}" type="pres">
      <dgm:prSet presAssocID="{4540A31F-3140-4C7E-A778-EF6A368FED75}" presName="spaceBetweenRectangles" presStyleCnt="0"/>
      <dgm:spPr/>
    </dgm:pt>
    <dgm:pt modelId="{0C777D96-C1A1-4F3F-AD0E-C0E19DB306C6}" type="pres">
      <dgm:prSet presAssocID="{F21CCADA-DE58-4A22-A4E1-BC44F36A810F}" presName="parentLin" presStyleCnt="0"/>
      <dgm:spPr/>
    </dgm:pt>
    <dgm:pt modelId="{B5B99DAC-3B26-4823-84F9-0DDFF216BF43}" type="pres">
      <dgm:prSet presAssocID="{F21CCADA-DE58-4A22-A4E1-BC44F36A810F}" presName="parentLeftMargin" presStyleLbl="node1" presStyleIdx="1" presStyleCnt="4"/>
      <dgm:spPr/>
    </dgm:pt>
    <dgm:pt modelId="{EE91B433-9062-4AAB-9F26-7BB498664768}" type="pres">
      <dgm:prSet presAssocID="{F21CCADA-DE58-4A22-A4E1-BC44F36A810F}" presName="parentText" presStyleLbl="node1" presStyleIdx="2" presStyleCnt="4">
        <dgm:presLayoutVars>
          <dgm:chMax val="0"/>
          <dgm:bulletEnabled val="1"/>
        </dgm:presLayoutVars>
      </dgm:prSet>
      <dgm:spPr/>
    </dgm:pt>
    <dgm:pt modelId="{C2D199A0-E01D-4CEB-9008-C34A7855A543}" type="pres">
      <dgm:prSet presAssocID="{F21CCADA-DE58-4A22-A4E1-BC44F36A810F}" presName="negativeSpace" presStyleCnt="0"/>
      <dgm:spPr/>
    </dgm:pt>
    <dgm:pt modelId="{C1E8DB0F-DE8E-4460-BC54-878910E1F203}" type="pres">
      <dgm:prSet presAssocID="{F21CCADA-DE58-4A22-A4E1-BC44F36A810F}" presName="childText" presStyleLbl="conFgAcc1" presStyleIdx="2" presStyleCnt="4">
        <dgm:presLayoutVars>
          <dgm:bulletEnabled val="1"/>
        </dgm:presLayoutVars>
      </dgm:prSet>
      <dgm:spPr/>
    </dgm:pt>
    <dgm:pt modelId="{58760718-13F1-43C1-9196-9DD2C6721CB9}" type="pres">
      <dgm:prSet presAssocID="{12499B5F-72E7-406D-8092-764D6D5D2A2F}" presName="spaceBetweenRectangles" presStyleCnt="0"/>
      <dgm:spPr/>
    </dgm:pt>
    <dgm:pt modelId="{CB4923C8-3556-4774-8744-2F14577D5798}" type="pres">
      <dgm:prSet presAssocID="{624407D6-5B2C-4AE0-9057-AFD253EE1CE2}" presName="parentLin" presStyleCnt="0"/>
      <dgm:spPr/>
    </dgm:pt>
    <dgm:pt modelId="{94855793-302A-495E-A783-28A6B459225C}" type="pres">
      <dgm:prSet presAssocID="{624407D6-5B2C-4AE0-9057-AFD253EE1CE2}" presName="parentLeftMargin" presStyleLbl="node1" presStyleIdx="2" presStyleCnt="4"/>
      <dgm:spPr/>
    </dgm:pt>
    <dgm:pt modelId="{CD1DAB41-94E3-46F5-B240-622DBC2F2F9A}" type="pres">
      <dgm:prSet presAssocID="{624407D6-5B2C-4AE0-9057-AFD253EE1CE2}" presName="parentText" presStyleLbl="node1" presStyleIdx="3" presStyleCnt="4">
        <dgm:presLayoutVars>
          <dgm:chMax val="0"/>
          <dgm:bulletEnabled val="1"/>
        </dgm:presLayoutVars>
      </dgm:prSet>
      <dgm:spPr/>
    </dgm:pt>
    <dgm:pt modelId="{3DF5B9BA-0A3B-4870-AC4F-7581FFAFF2D8}" type="pres">
      <dgm:prSet presAssocID="{624407D6-5B2C-4AE0-9057-AFD253EE1CE2}" presName="negativeSpace" presStyleCnt="0"/>
      <dgm:spPr/>
    </dgm:pt>
    <dgm:pt modelId="{5B611A8C-F380-4F52-88D7-D2F11E401EA0}" type="pres">
      <dgm:prSet presAssocID="{624407D6-5B2C-4AE0-9057-AFD253EE1CE2}" presName="childText" presStyleLbl="conFgAcc1" presStyleIdx="3" presStyleCnt="4">
        <dgm:presLayoutVars>
          <dgm:bulletEnabled val="1"/>
        </dgm:presLayoutVars>
      </dgm:prSet>
      <dgm:spPr/>
    </dgm:pt>
  </dgm:ptLst>
  <dgm:cxnLst>
    <dgm:cxn modelId="{0269BB0A-2C8A-474E-9EAE-655C6B498BBF}" type="presOf" srcId="{92CF598C-F0EF-4392-AE4D-14F9CF241C42}" destId="{B9E2A7BC-B228-41C9-A9C1-CC80832F934F}" srcOrd="0" destOrd="0" presId="urn:microsoft.com/office/officeart/2005/8/layout/list1"/>
    <dgm:cxn modelId="{2647A00C-81E1-4413-B979-1E8A2BFAFD62}" srcId="{676AC0DD-5FE0-4DB2-AA16-5C75DE93AC72}" destId="{624407D6-5B2C-4AE0-9057-AFD253EE1CE2}" srcOrd="3" destOrd="0" parTransId="{2E98ECFA-61D6-4BDF-AABC-CB6C6E12B266}" sibTransId="{57A00C82-34F4-47BB-8D3A-2C2C406BCDB4}"/>
    <dgm:cxn modelId="{A0B64E0D-3CB9-4589-92F3-516CC7A4E0B7}" srcId="{676AC0DD-5FE0-4DB2-AA16-5C75DE93AC72}" destId="{92CF598C-F0EF-4392-AE4D-14F9CF241C42}" srcOrd="0" destOrd="0" parTransId="{15482248-0F29-4468-9134-59B6B62B85E3}" sibTransId="{8FEDA6B6-D80A-4C6A-9366-0EA817100A71}"/>
    <dgm:cxn modelId="{02D50A13-5E49-46E0-8491-191AF8EC06DF}" type="presOf" srcId="{60265F4A-77CB-47A4-B62F-9D92A2E3B5B0}" destId="{8F5F9887-1CEB-4DD3-812F-6AF989778299}" srcOrd="1" destOrd="0" presId="urn:microsoft.com/office/officeart/2005/8/layout/list1"/>
    <dgm:cxn modelId="{93EC9423-7BBC-4669-8C0D-493DFFF9E3E7}" type="presOf" srcId="{F21CCADA-DE58-4A22-A4E1-BC44F36A810F}" destId="{EE91B433-9062-4AAB-9F26-7BB498664768}" srcOrd="1" destOrd="0" presId="urn:microsoft.com/office/officeart/2005/8/layout/list1"/>
    <dgm:cxn modelId="{F3282435-4CBC-40A5-B394-936EB0327809}" srcId="{676AC0DD-5FE0-4DB2-AA16-5C75DE93AC72}" destId="{F21CCADA-DE58-4A22-A4E1-BC44F36A810F}" srcOrd="2" destOrd="0" parTransId="{E7038826-548D-4644-AE84-3C2B8EB51E26}" sibTransId="{12499B5F-72E7-406D-8092-764D6D5D2A2F}"/>
    <dgm:cxn modelId="{64EA7B39-A1D2-4CD6-A8ED-B4E1C8F93125}" type="presOf" srcId="{624407D6-5B2C-4AE0-9057-AFD253EE1CE2}" destId="{CD1DAB41-94E3-46F5-B240-622DBC2F2F9A}" srcOrd="1" destOrd="0" presId="urn:microsoft.com/office/officeart/2005/8/layout/list1"/>
    <dgm:cxn modelId="{29F8283F-4674-43B6-B33E-0C0B1E3F9B92}" type="presOf" srcId="{F21CCADA-DE58-4A22-A4E1-BC44F36A810F}" destId="{B5B99DAC-3B26-4823-84F9-0DDFF216BF43}" srcOrd="0" destOrd="0" presId="urn:microsoft.com/office/officeart/2005/8/layout/list1"/>
    <dgm:cxn modelId="{0DE6FE45-80F6-410B-81EC-996B7C1C860D}" type="presOf" srcId="{92CF598C-F0EF-4392-AE4D-14F9CF241C42}" destId="{8F2A7DC0-A866-46A4-AA0D-D0AEF5D5417C}" srcOrd="1" destOrd="0" presId="urn:microsoft.com/office/officeart/2005/8/layout/list1"/>
    <dgm:cxn modelId="{66EAFAD3-7B4C-4E2A-9F7B-D5616205EC8A}" srcId="{676AC0DD-5FE0-4DB2-AA16-5C75DE93AC72}" destId="{60265F4A-77CB-47A4-B62F-9D92A2E3B5B0}" srcOrd="1" destOrd="0" parTransId="{2477342D-20FD-4524-A7AD-7E45E0AB00E8}" sibTransId="{4540A31F-3140-4C7E-A778-EF6A368FED75}"/>
    <dgm:cxn modelId="{EA52DEE1-86E7-44E6-A03B-96632D74C4F0}" type="presOf" srcId="{60265F4A-77CB-47A4-B62F-9D92A2E3B5B0}" destId="{E492B808-07B7-429B-B8C9-345CE1D3F373}" srcOrd="0" destOrd="0" presId="urn:microsoft.com/office/officeart/2005/8/layout/list1"/>
    <dgm:cxn modelId="{3FA365E9-0497-4154-A79B-D763B2C0BC82}" type="presOf" srcId="{624407D6-5B2C-4AE0-9057-AFD253EE1CE2}" destId="{94855793-302A-495E-A783-28A6B459225C}" srcOrd="0" destOrd="0" presId="urn:microsoft.com/office/officeart/2005/8/layout/list1"/>
    <dgm:cxn modelId="{42D271EE-4808-4DC3-A922-574DB53EA844}" type="presOf" srcId="{676AC0DD-5FE0-4DB2-AA16-5C75DE93AC72}" destId="{581A27BD-C3D6-41CB-BCE4-1F4153BB30F1}" srcOrd="0" destOrd="0" presId="urn:microsoft.com/office/officeart/2005/8/layout/list1"/>
    <dgm:cxn modelId="{084932B1-8CE8-48DD-B05E-2528A015A4D6}" type="presParOf" srcId="{581A27BD-C3D6-41CB-BCE4-1F4153BB30F1}" destId="{5F125138-BD93-4BDB-9764-7E96EC74910A}" srcOrd="0" destOrd="0" presId="urn:microsoft.com/office/officeart/2005/8/layout/list1"/>
    <dgm:cxn modelId="{6498AF87-DCE5-418F-9DD6-A2839F6EC67F}" type="presParOf" srcId="{5F125138-BD93-4BDB-9764-7E96EC74910A}" destId="{B9E2A7BC-B228-41C9-A9C1-CC80832F934F}" srcOrd="0" destOrd="0" presId="urn:microsoft.com/office/officeart/2005/8/layout/list1"/>
    <dgm:cxn modelId="{EC5138FE-491D-410A-B947-9EE5D4525551}" type="presParOf" srcId="{5F125138-BD93-4BDB-9764-7E96EC74910A}" destId="{8F2A7DC0-A866-46A4-AA0D-D0AEF5D5417C}" srcOrd="1" destOrd="0" presId="urn:microsoft.com/office/officeart/2005/8/layout/list1"/>
    <dgm:cxn modelId="{CE15E3CE-6826-47BF-B4EC-E08261497954}" type="presParOf" srcId="{581A27BD-C3D6-41CB-BCE4-1F4153BB30F1}" destId="{454F2629-61A6-4B8C-97C8-63909CF40AC5}" srcOrd="1" destOrd="0" presId="urn:microsoft.com/office/officeart/2005/8/layout/list1"/>
    <dgm:cxn modelId="{C4BD3538-40B7-45DF-A556-057CD8433BD8}" type="presParOf" srcId="{581A27BD-C3D6-41CB-BCE4-1F4153BB30F1}" destId="{8049670A-6BE5-4D28-9D03-9894517E9563}" srcOrd="2" destOrd="0" presId="urn:microsoft.com/office/officeart/2005/8/layout/list1"/>
    <dgm:cxn modelId="{FE940222-3FDE-4784-84C0-DCE8F22984D8}" type="presParOf" srcId="{581A27BD-C3D6-41CB-BCE4-1F4153BB30F1}" destId="{C3CE8A1F-D0A9-464B-848A-72097ECEEA93}" srcOrd="3" destOrd="0" presId="urn:microsoft.com/office/officeart/2005/8/layout/list1"/>
    <dgm:cxn modelId="{5A3E92A6-DDF0-4474-AFAA-DA5E0613F3D2}" type="presParOf" srcId="{581A27BD-C3D6-41CB-BCE4-1F4153BB30F1}" destId="{0483F255-C65C-47E8-BFAD-C3A9AB44962C}" srcOrd="4" destOrd="0" presId="urn:microsoft.com/office/officeart/2005/8/layout/list1"/>
    <dgm:cxn modelId="{CBC94014-6E24-422C-837D-123104497836}" type="presParOf" srcId="{0483F255-C65C-47E8-BFAD-C3A9AB44962C}" destId="{E492B808-07B7-429B-B8C9-345CE1D3F373}" srcOrd="0" destOrd="0" presId="urn:microsoft.com/office/officeart/2005/8/layout/list1"/>
    <dgm:cxn modelId="{B3D9B39F-E308-42AB-BC6F-49AC50DD21B0}" type="presParOf" srcId="{0483F255-C65C-47E8-BFAD-C3A9AB44962C}" destId="{8F5F9887-1CEB-4DD3-812F-6AF989778299}" srcOrd="1" destOrd="0" presId="urn:microsoft.com/office/officeart/2005/8/layout/list1"/>
    <dgm:cxn modelId="{5C750479-CAE7-4003-8C87-0EC1BC246FB7}" type="presParOf" srcId="{581A27BD-C3D6-41CB-BCE4-1F4153BB30F1}" destId="{4B8AF52F-203B-4DD4-9548-C4448F89453C}" srcOrd="5" destOrd="0" presId="urn:microsoft.com/office/officeart/2005/8/layout/list1"/>
    <dgm:cxn modelId="{30138350-2AFD-4CAE-BC55-4894E7BCE800}" type="presParOf" srcId="{581A27BD-C3D6-41CB-BCE4-1F4153BB30F1}" destId="{1A9A1BFE-E9EE-4C9F-83F3-338AA21AE7B9}" srcOrd="6" destOrd="0" presId="urn:microsoft.com/office/officeart/2005/8/layout/list1"/>
    <dgm:cxn modelId="{8D2E4AF1-F4A2-4F47-B4A7-8D8E501F501D}" type="presParOf" srcId="{581A27BD-C3D6-41CB-BCE4-1F4153BB30F1}" destId="{2AC2A199-5236-4D7E-9F1E-F26A28BD2C29}" srcOrd="7" destOrd="0" presId="urn:microsoft.com/office/officeart/2005/8/layout/list1"/>
    <dgm:cxn modelId="{664A1EE6-927A-4635-B792-07AA3611D9CA}" type="presParOf" srcId="{581A27BD-C3D6-41CB-BCE4-1F4153BB30F1}" destId="{0C777D96-C1A1-4F3F-AD0E-C0E19DB306C6}" srcOrd="8" destOrd="0" presId="urn:microsoft.com/office/officeart/2005/8/layout/list1"/>
    <dgm:cxn modelId="{262759B4-8B3E-49B0-987F-F47F32128E0E}" type="presParOf" srcId="{0C777D96-C1A1-4F3F-AD0E-C0E19DB306C6}" destId="{B5B99DAC-3B26-4823-84F9-0DDFF216BF43}" srcOrd="0" destOrd="0" presId="urn:microsoft.com/office/officeart/2005/8/layout/list1"/>
    <dgm:cxn modelId="{C20E1A4B-E06E-4A36-8088-25FD30B599A7}" type="presParOf" srcId="{0C777D96-C1A1-4F3F-AD0E-C0E19DB306C6}" destId="{EE91B433-9062-4AAB-9F26-7BB498664768}" srcOrd="1" destOrd="0" presId="urn:microsoft.com/office/officeart/2005/8/layout/list1"/>
    <dgm:cxn modelId="{064766B9-824A-40AA-B5BA-00483562FCE7}" type="presParOf" srcId="{581A27BD-C3D6-41CB-BCE4-1F4153BB30F1}" destId="{C2D199A0-E01D-4CEB-9008-C34A7855A543}" srcOrd="9" destOrd="0" presId="urn:microsoft.com/office/officeart/2005/8/layout/list1"/>
    <dgm:cxn modelId="{785BDF53-5CF5-49DB-B427-61BE963067FC}" type="presParOf" srcId="{581A27BD-C3D6-41CB-BCE4-1F4153BB30F1}" destId="{C1E8DB0F-DE8E-4460-BC54-878910E1F203}" srcOrd="10" destOrd="0" presId="urn:microsoft.com/office/officeart/2005/8/layout/list1"/>
    <dgm:cxn modelId="{7FD89455-28D3-4AB9-8856-77AECEE2F1E0}" type="presParOf" srcId="{581A27BD-C3D6-41CB-BCE4-1F4153BB30F1}" destId="{58760718-13F1-43C1-9196-9DD2C6721CB9}" srcOrd="11" destOrd="0" presId="urn:microsoft.com/office/officeart/2005/8/layout/list1"/>
    <dgm:cxn modelId="{1AD56989-0434-4C21-B651-896C7C9DED9F}" type="presParOf" srcId="{581A27BD-C3D6-41CB-BCE4-1F4153BB30F1}" destId="{CB4923C8-3556-4774-8744-2F14577D5798}" srcOrd="12" destOrd="0" presId="urn:microsoft.com/office/officeart/2005/8/layout/list1"/>
    <dgm:cxn modelId="{C0301D34-1CAD-4345-8690-BAC9C541F412}" type="presParOf" srcId="{CB4923C8-3556-4774-8744-2F14577D5798}" destId="{94855793-302A-495E-A783-28A6B459225C}" srcOrd="0" destOrd="0" presId="urn:microsoft.com/office/officeart/2005/8/layout/list1"/>
    <dgm:cxn modelId="{E09287B0-6AA9-40FC-AF5F-2187D7A08788}" type="presParOf" srcId="{CB4923C8-3556-4774-8744-2F14577D5798}" destId="{CD1DAB41-94E3-46F5-B240-622DBC2F2F9A}" srcOrd="1" destOrd="0" presId="urn:microsoft.com/office/officeart/2005/8/layout/list1"/>
    <dgm:cxn modelId="{D6DC3844-2728-4638-A701-63332CD5C416}" type="presParOf" srcId="{581A27BD-C3D6-41CB-BCE4-1F4153BB30F1}" destId="{3DF5B9BA-0A3B-4870-AC4F-7581FFAFF2D8}" srcOrd="13" destOrd="0" presId="urn:microsoft.com/office/officeart/2005/8/layout/list1"/>
    <dgm:cxn modelId="{CA148D29-52CE-4F36-B509-2D02035D89B7}" type="presParOf" srcId="{581A27BD-C3D6-41CB-BCE4-1F4153BB30F1}" destId="{5B611A8C-F380-4F52-88D7-D2F11E401EA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4DD15-398B-4634-84E0-6831C9A954D2}">
      <dsp:nvSpPr>
        <dsp:cNvPr id="0" name=""/>
        <dsp:cNvSpPr/>
      </dsp:nvSpPr>
      <dsp:spPr>
        <a:xfrm>
          <a:off x="0" y="801468"/>
          <a:ext cx="5914209" cy="4788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720A66-9E0E-4B01-8BBB-64510ADDBAB4}">
      <dsp:nvSpPr>
        <dsp:cNvPr id="0" name=""/>
        <dsp:cNvSpPr/>
      </dsp:nvSpPr>
      <dsp:spPr>
        <a:xfrm>
          <a:off x="295710" y="521028"/>
          <a:ext cx="4139946" cy="56088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844550">
            <a:lnSpc>
              <a:spcPct val="100000"/>
            </a:lnSpc>
            <a:spcBef>
              <a:spcPct val="0"/>
            </a:spcBef>
            <a:spcAft>
              <a:spcPct val="35000"/>
            </a:spcAft>
            <a:buNone/>
          </a:pPr>
          <a:r>
            <a:rPr lang="en-US" sz="1900" kern="1200" dirty="0"/>
            <a:t>Hosting Data on AWS</a:t>
          </a:r>
        </a:p>
      </dsp:txBody>
      <dsp:txXfrm>
        <a:off x="323090" y="548408"/>
        <a:ext cx="4085186" cy="506120"/>
      </dsp:txXfrm>
    </dsp:sp>
    <dsp:sp modelId="{8049670A-6BE5-4D28-9D03-9894517E9563}">
      <dsp:nvSpPr>
        <dsp:cNvPr id="0" name=""/>
        <dsp:cNvSpPr/>
      </dsp:nvSpPr>
      <dsp:spPr>
        <a:xfrm>
          <a:off x="0" y="1663308"/>
          <a:ext cx="5914209" cy="478800"/>
        </a:xfrm>
        <a:prstGeom prst="rect">
          <a:avLst/>
        </a:prstGeom>
        <a:solidFill>
          <a:schemeClr val="lt1">
            <a:alpha val="90000"/>
            <a:hueOff val="0"/>
            <a:satOff val="0"/>
            <a:lumOff val="0"/>
            <a:alphaOff val="0"/>
          </a:schemeClr>
        </a:solidFill>
        <a:ln w="15875" cap="flat" cmpd="sng" algn="ctr">
          <a:solidFill>
            <a:schemeClr val="accent5">
              <a:hueOff val="248291"/>
              <a:satOff val="144"/>
              <a:lumOff val="1421"/>
              <a:alphaOff val="0"/>
            </a:schemeClr>
          </a:solidFill>
          <a:prstDash val="solid"/>
        </a:ln>
        <a:effectLst/>
      </dsp:spPr>
      <dsp:style>
        <a:lnRef idx="2">
          <a:scrgbClr r="0" g="0" b="0"/>
        </a:lnRef>
        <a:fillRef idx="1">
          <a:scrgbClr r="0" g="0" b="0"/>
        </a:fillRef>
        <a:effectRef idx="0">
          <a:scrgbClr r="0" g="0" b="0"/>
        </a:effectRef>
        <a:fontRef idx="minor"/>
      </dsp:style>
    </dsp:sp>
    <dsp:sp modelId="{8F2A7DC0-A866-46A4-AA0D-D0AEF5D5417C}">
      <dsp:nvSpPr>
        <dsp:cNvPr id="0" name=""/>
        <dsp:cNvSpPr/>
      </dsp:nvSpPr>
      <dsp:spPr>
        <a:xfrm>
          <a:off x="295710" y="1382868"/>
          <a:ext cx="4139946" cy="560880"/>
        </a:xfrm>
        <a:prstGeom prst="roundRect">
          <a:avLst/>
        </a:prstGeom>
        <a:solidFill>
          <a:schemeClr val="accent5">
            <a:hueOff val="248291"/>
            <a:satOff val="144"/>
            <a:lumOff val="142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844550">
            <a:lnSpc>
              <a:spcPct val="100000"/>
            </a:lnSpc>
            <a:spcBef>
              <a:spcPct val="0"/>
            </a:spcBef>
            <a:spcAft>
              <a:spcPct val="35000"/>
            </a:spcAft>
            <a:buNone/>
          </a:pPr>
          <a:r>
            <a:rPr lang="en-US" sz="1900" kern="1200" dirty="0"/>
            <a:t>Exploratory Data Analysis </a:t>
          </a:r>
        </a:p>
      </dsp:txBody>
      <dsp:txXfrm>
        <a:off x="323090" y="1410248"/>
        <a:ext cx="4085186" cy="506120"/>
      </dsp:txXfrm>
    </dsp:sp>
    <dsp:sp modelId="{1A9A1BFE-E9EE-4C9F-83F3-338AA21AE7B9}">
      <dsp:nvSpPr>
        <dsp:cNvPr id="0" name=""/>
        <dsp:cNvSpPr/>
      </dsp:nvSpPr>
      <dsp:spPr>
        <a:xfrm>
          <a:off x="0" y="2525148"/>
          <a:ext cx="5914209" cy="478800"/>
        </a:xfrm>
        <a:prstGeom prst="rect">
          <a:avLst/>
        </a:prstGeom>
        <a:solidFill>
          <a:schemeClr val="lt1">
            <a:alpha val="90000"/>
            <a:hueOff val="0"/>
            <a:satOff val="0"/>
            <a:lumOff val="0"/>
            <a:alphaOff val="0"/>
          </a:schemeClr>
        </a:solidFill>
        <a:ln w="15875" cap="flat" cmpd="sng" algn="ctr">
          <a:solidFill>
            <a:schemeClr val="accent5">
              <a:hueOff val="496582"/>
              <a:satOff val="288"/>
              <a:lumOff val="2843"/>
              <a:alphaOff val="0"/>
            </a:schemeClr>
          </a:solidFill>
          <a:prstDash val="solid"/>
        </a:ln>
        <a:effectLst/>
      </dsp:spPr>
      <dsp:style>
        <a:lnRef idx="2">
          <a:scrgbClr r="0" g="0" b="0"/>
        </a:lnRef>
        <a:fillRef idx="1">
          <a:scrgbClr r="0" g="0" b="0"/>
        </a:fillRef>
        <a:effectRef idx="0">
          <a:scrgbClr r="0" g="0" b="0"/>
        </a:effectRef>
        <a:fontRef idx="minor"/>
      </dsp:style>
    </dsp:sp>
    <dsp:sp modelId="{8F5F9887-1CEB-4DD3-812F-6AF989778299}">
      <dsp:nvSpPr>
        <dsp:cNvPr id="0" name=""/>
        <dsp:cNvSpPr/>
      </dsp:nvSpPr>
      <dsp:spPr>
        <a:xfrm>
          <a:off x="295710" y="2244708"/>
          <a:ext cx="4139946" cy="560880"/>
        </a:xfrm>
        <a:prstGeom prst="roundRect">
          <a:avLst/>
        </a:prstGeom>
        <a:solidFill>
          <a:schemeClr val="accent5">
            <a:hueOff val="496582"/>
            <a:satOff val="288"/>
            <a:lumOff val="284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844550">
            <a:lnSpc>
              <a:spcPct val="100000"/>
            </a:lnSpc>
            <a:spcBef>
              <a:spcPct val="0"/>
            </a:spcBef>
            <a:spcAft>
              <a:spcPct val="35000"/>
            </a:spcAft>
            <a:buNone/>
          </a:pPr>
          <a:r>
            <a:rPr lang="en-US" sz="1900" kern="1200"/>
            <a:t>Build a baseline Recommender System </a:t>
          </a:r>
        </a:p>
      </dsp:txBody>
      <dsp:txXfrm>
        <a:off x="323090" y="2272088"/>
        <a:ext cx="4085186" cy="506120"/>
      </dsp:txXfrm>
    </dsp:sp>
    <dsp:sp modelId="{C1E8DB0F-DE8E-4460-BC54-878910E1F203}">
      <dsp:nvSpPr>
        <dsp:cNvPr id="0" name=""/>
        <dsp:cNvSpPr/>
      </dsp:nvSpPr>
      <dsp:spPr>
        <a:xfrm>
          <a:off x="0" y="3386988"/>
          <a:ext cx="5914209" cy="478800"/>
        </a:xfrm>
        <a:prstGeom prst="rect">
          <a:avLst/>
        </a:prstGeom>
        <a:solidFill>
          <a:schemeClr val="lt1">
            <a:alpha val="90000"/>
            <a:hueOff val="0"/>
            <a:satOff val="0"/>
            <a:lumOff val="0"/>
            <a:alphaOff val="0"/>
          </a:schemeClr>
        </a:solidFill>
        <a:ln w="15875" cap="flat" cmpd="sng" algn="ctr">
          <a:solidFill>
            <a:schemeClr val="accent5">
              <a:hueOff val="744874"/>
              <a:satOff val="432"/>
              <a:lumOff val="4264"/>
              <a:alphaOff val="0"/>
            </a:schemeClr>
          </a:solidFill>
          <a:prstDash val="solid"/>
        </a:ln>
        <a:effectLst/>
      </dsp:spPr>
      <dsp:style>
        <a:lnRef idx="2">
          <a:scrgbClr r="0" g="0" b="0"/>
        </a:lnRef>
        <a:fillRef idx="1">
          <a:scrgbClr r="0" g="0" b="0"/>
        </a:fillRef>
        <a:effectRef idx="0">
          <a:scrgbClr r="0" g="0" b="0"/>
        </a:effectRef>
        <a:fontRef idx="minor"/>
      </dsp:style>
    </dsp:sp>
    <dsp:sp modelId="{EE91B433-9062-4AAB-9F26-7BB498664768}">
      <dsp:nvSpPr>
        <dsp:cNvPr id="0" name=""/>
        <dsp:cNvSpPr/>
      </dsp:nvSpPr>
      <dsp:spPr>
        <a:xfrm>
          <a:off x="295710" y="3106548"/>
          <a:ext cx="4139946" cy="560880"/>
        </a:xfrm>
        <a:prstGeom prst="roundRect">
          <a:avLst/>
        </a:prstGeom>
        <a:solidFill>
          <a:schemeClr val="accent5">
            <a:hueOff val="744874"/>
            <a:satOff val="432"/>
            <a:lumOff val="42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844550">
            <a:lnSpc>
              <a:spcPct val="100000"/>
            </a:lnSpc>
            <a:spcBef>
              <a:spcPct val="0"/>
            </a:spcBef>
            <a:spcAft>
              <a:spcPct val="35000"/>
            </a:spcAft>
            <a:buNone/>
          </a:pPr>
          <a:r>
            <a:rPr lang="en-US" sz="1900" kern="1200"/>
            <a:t>Dive into the language of reviews</a:t>
          </a:r>
        </a:p>
      </dsp:txBody>
      <dsp:txXfrm>
        <a:off x="323090" y="3133928"/>
        <a:ext cx="4085186" cy="506120"/>
      </dsp:txXfrm>
    </dsp:sp>
    <dsp:sp modelId="{5B611A8C-F380-4F52-88D7-D2F11E401EA0}">
      <dsp:nvSpPr>
        <dsp:cNvPr id="0" name=""/>
        <dsp:cNvSpPr/>
      </dsp:nvSpPr>
      <dsp:spPr>
        <a:xfrm>
          <a:off x="0" y="4248828"/>
          <a:ext cx="5914209" cy="478800"/>
        </a:xfrm>
        <a:prstGeom prst="rect">
          <a:avLst/>
        </a:prstGeom>
        <a:solidFill>
          <a:schemeClr val="lt1">
            <a:alpha val="90000"/>
            <a:hueOff val="0"/>
            <a:satOff val="0"/>
            <a:lumOff val="0"/>
            <a:alphaOff val="0"/>
          </a:schemeClr>
        </a:solidFill>
        <a:ln w="15875" cap="flat" cmpd="sng" algn="ctr">
          <a:solidFill>
            <a:schemeClr val="accent5">
              <a:hueOff val="993165"/>
              <a:satOff val="576"/>
              <a:lumOff val="5686"/>
              <a:alphaOff val="0"/>
            </a:schemeClr>
          </a:solidFill>
          <a:prstDash val="solid"/>
        </a:ln>
        <a:effectLst/>
      </dsp:spPr>
      <dsp:style>
        <a:lnRef idx="2">
          <a:scrgbClr r="0" g="0" b="0"/>
        </a:lnRef>
        <a:fillRef idx="1">
          <a:scrgbClr r="0" g="0" b="0"/>
        </a:fillRef>
        <a:effectRef idx="0">
          <a:scrgbClr r="0" g="0" b="0"/>
        </a:effectRef>
        <a:fontRef idx="minor"/>
      </dsp:style>
    </dsp:sp>
    <dsp:sp modelId="{CD1DAB41-94E3-46F5-B240-622DBC2F2F9A}">
      <dsp:nvSpPr>
        <dsp:cNvPr id="0" name=""/>
        <dsp:cNvSpPr/>
      </dsp:nvSpPr>
      <dsp:spPr>
        <a:xfrm>
          <a:off x="295710" y="3968388"/>
          <a:ext cx="4139946" cy="560880"/>
        </a:xfrm>
        <a:prstGeom prst="roundRect">
          <a:avLst/>
        </a:prstGeom>
        <a:solidFill>
          <a:schemeClr val="accent5">
            <a:hueOff val="993165"/>
            <a:satOff val="576"/>
            <a:lumOff val="5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844550">
            <a:lnSpc>
              <a:spcPct val="100000"/>
            </a:lnSpc>
            <a:spcBef>
              <a:spcPct val="0"/>
            </a:spcBef>
            <a:spcAft>
              <a:spcPct val="35000"/>
            </a:spcAft>
            <a:buNone/>
          </a:pPr>
          <a:r>
            <a:rPr lang="en-US" sz="1900" kern="1200"/>
            <a:t>Try some creative approaches</a:t>
          </a:r>
        </a:p>
      </dsp:txBody>
      <dsp:txXfrm>
        <a:off x="323090" y="3995768"/>
        <a:ext cx="4085186"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9670A-6BE5-4D28-9D03-9894517E9563}">
      <dsp:nvSpPr>
        <dsp:cNvPr id="0" name=""/>
        <dsp:cNvSpPr/>
      </dsp:nvSpPr>
      <dsp:spPr>
        <a:xfrm>
          <a:off x="0" y="1232388"/>
          <a:ext cx="5914209" cy="4788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2A7DC0-A866-46A4-AA0D-D0AEF5D5417C}">
      <dsp:nvSpPr>
        <dsp:cNvPr id="0" name=""/>
        <dsp:cNvSpPr/>
      </dsp:nvSpPr>
      <dsp:spPr>
        <a:xfrm>
          <a:off x="295710" y="951948"/>
          <a:ext cx="4139946" cy="56088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844550">
            <a:lnSpc>
              <a:spcPct val="100000"/>
            </a:lnSpc>
            <a:spcBef>
              <a:spcPct val="0"/>
            </a:spcBef>
            <a:spcAft>
              <a:spcPct val="35000"/>
            </a:spcAft>
            <a:buNone/>
          </a:pPr>
          <a:r>
            <a:rPr lang="en-US" sz="1900" kern="1200"/>
            <a:t>Exploratory Data Analysis </a:t>
          </a:r>
        </a:p>
      </dsp:txBody>
      <dsp:txXfrm>
        <a:off x="323090" y="979328"/>
        <a:ext cx="4085186" cy="506120"/>
      </dsp:txXfrm>
    </dsp:sp>
    <dsp:sp modelId="{1A9A1BFE-E9EE-4C9F-83F3-338AA21AE7B9}">
      <dsp:nvSpPr>
        <dsp:cNvPr id="0" name=""/>
        <dsp:cNvSpPr/>
      </dsp:nvSpPr>
      <dsp:spPr>
        <a:xfrm>
          <a:off x="0" y="2094228"/>
          <a:ext cx="5914209" cy="478800"/>
        </a:xfrm>
        <a:prstGeom prst="rect">
          <a:avLst/>
        </a:prstGeom>
        <a:solidFill>
          <a:schemeClr val="lt1">
            <a:alpha val="90000"/>
            <a:hueOff val="0"/>
            <a:satOff val="0"/>
            <a:lumOff val="0"/>
            <a:alphaOff val="0"/>
          </a:schemeClr>
        </a:solidFill>
        <a:ln w="15875" cap="flat" cmpd="sng" algn="ctr">
          <a:solidFill>
            <a:schemeClr val="accent5">
              <a:hueOff val="331055"/>
              <a:satOff val="192"/>
              <a:lumOff val="1895"/>
              <a:alphaOff val="0"/>
            </a:schemeClr>
          </a:solidFill>
          <a:prstDash val="solid"/>
        </a:ln>
        <a:effectLst/>
      </dsp:spPr>
      <dsp:style>
        <a:lnRef idx="2">
          <a:scrgbClr r="0" g="0" b="0"/>
        </a:lnRef>
        <a:fillRef idx="1">
          <a:scrgbClr r="0" g="0" b="0"/>
        </a:fillRef>
        <a:effectRef idx="0">
          <a:scrgbClr r="0" g="0" b="0"/>
        </a:effectRef>
        <a:fontRef idx="minor"/>
      </dsp:style>
    </dsp:sp>
    <dsp:sp modelId="{8F5F9887-1CEB-4DD3-812F-6AF989778299}">
      <dsp:nvSpPr>
        <dsp:cNvPr id="0" name=""/>
        <dsp:cNvSpPr/>
      </dsp:nvSpPr>
      <dsp:spPr>
        <a:xfrm>
          <a:off x="295710" y="1813788"/>
          <a:ext cx="4139946" cy="560880"/>
        </a:xfrm>
        <a:prstGeom prst="roundRect">
          <a:avLst/>
        </a:prstGeom>
        <a:solidFill>
          <a:schemeClr val="accent5">
            <a:hueOff val="331055"/>
            <a:satOff val="192"/>
            <a:lumOff val="18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844550">
            <a:lnSpc>
              <a:spcPct val="100000"/>
            </a:lnSpc>
            <a:spcBef>
              <a:spcPct val="0"/>
            </a:spcBef>
            <a:spcAft>
              <a:spcPct val="35000"/>
            </a:spcAft>
            <a:buNone/>
          </a:pPr>
          <a:r>
            <a:rPr lang="en-US" sz="1900" kern="1200"/>
            <a:t>Build a baseline Recommender System </a:t>
          </a:r>
        </a:p>
      </dsp:txBody>
      <dsp:txXfrm>
        <a:off x="323090" y="1841168"/>
        <a:ext cx="4085186" cy="506120"/>
      </dsp:txXfrm>
    </dsp:sp>
    <dsp:sp modelId="{C1E8DB0F-DE8E-4460-BC54-878910E1F203}">
      <dsp:nvSpPr>
        <dsp:cNvPr id="0" name=""/>
        <dsp:cNvSpPr/>
      </dsp:nvSpPr>
      <dsp:spPr>
        <a:xfrm>
          <a:off x="0" y="2956068"/>
          <a:ext cx="5914209" cy="478800"/>
        </a:xfrm>
        <a:prstGeom prst="rect">
          <a:avLst/>
        </a:prstGeom>
        <a:solidFill>
          <a:schemeClr val="lt1">
            <a:alpha val="90000"/>
            <a:hueOff val="0"/>
            <a:satOff val="0"/>
            <a:lumOff val="0"/>
            <a:alphaOff val="0"/>
          </a:schemeClr>
        </a:solidFill>
        <a:ln w="15875" cap="flat" cmpd="sng" algn="ctr">
          <a:solidFill>
            <a:schemeClr val="accent5">
              <a:hueOff val="662110"/>
              <a:satOff val="384"/>
              <a:lumOff val="3791"/>
              <a:alphaOff val="0"/>
            </a:schemeClr>
          </a:solidFill>
          <a:prstDash val="solid"/>
        </a:ln>
        <a:effectLst/>
      </dsp:spPr>
      <dsp:style>
        <a:lnRef idx="2">
          <a:scrgbClr r="0" g="0" b="0"/>
        </a:lnRef>
        <a:fillRef idx="1">
          <a:scrgbClr r="0" g="0" b="0"/>
        </a:fillRef>
        <a:effectRef idx="0">
          <a:scrgbClr r="0" g="0" b="0"/>
        </a:effectRef>
        <a:fontRef idx="minor"/>
      </dsp:style>
    </dsp:sp>
    <dsp:sp modelId="{EE91B433-9062-4AAB-9F26-7BB498664768}">
      <dsp:nvSpPr>
        <dsp:cNvPr id="0" name=""/>
        <dsp:cNvSpPr/>
      </dsp:nvSpPr>
      <dsp:spPr>
        <a:xfrm>
          <a:off x="295710" y="2675628"/>
          <a:ext cx="4139946" cy="560880"/>
        </a:xfrm>
        <a:prstGeom prst="roundRect">
          <a:avLst/>
        </a:prstGeom>
        <a:solidFill>
          <a:schemeClr val="accent5">
            <a:hueOff val="662110"/>
            <a:satOff val="384"/>
            <a:lumOff val="379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844550">
            <a:lnSpc>
              <a:spcPct val="100000"/>
            </a:lnSpc>
            <a:spcBef>
              <a:spcPct val="0"/>
            </a:spcBef>
            <a:spcAft>
              <a:spcPct val="35000"/>
            </a:spcAft>
            <a:buNone/>
          </a:pPr>
          <a:r>
            <a:rPr lang="en-US" sz="1900" kern="1200"/>
            <a:t>Dive into the language of reviews</a:t>
          </a:r>
        </a:p>
      </dsp:txBody>
      <dsp:txXfrm>
        <a:off x="323090" y="2703008"/>
        <a:ext cx="4085186" cy="506120"/>
      </dsp:txXfrm>
    </dsp:sp>
    <dsp:sp modelId="{5B611A8C-F380-4F52-88D7-D2F11E401EA0}">
      <dsp:nvSpPr>
        <dsp:cNvPr id="0" name=""/>
        <dsp:cNvSpPr/>
      </dsp:nvSpPr>
      <dsp:spPr>
        <a:xfrm>
          <a:off x="0" y="3817908"/>
          <a:ext cx="5914209" cy="478800"/>
        </a:xfrm>
        <a:prstGeom prst="rect">
          <a:avLst/>
        </a:prstGeom>
        <a:solidFill>
          <a:schemeClr val="lt1">
            <a:alpha val="90000"/>
            <a:hueOff val="0"/>
            <a:satOff val="0"/>
            <a:lumOff val="0"/>
            <a:alphaOff val="0"/>
          </a:schemeClr>
        </a:solidFill>
        <a:ln w="15875" cap="flat" cmpd="sng" algn="ctr">
          <a:solidFill>
            <a:schemeClr val="accent5">
              <a:hueOff val="993165"/>
              <a:satOff val="576"/>
              <a:lumOff val="5686"/>
              <a:alphaOff val="0"/>
            </a:schemeClr>
          </a:solidFill>
          <a:prstDash val="solid"/>
        </a:ln>
        <a:effectLst/>
      </dsp:spPr>
      <dsp:style>
        <a:lnRef idx="2">
          <a:scrgbClr r="0" g="0" b="0"/>
        </a:lnRef>
        <a:fillRef idx="1">
          <a:scrgbClr r="0" g="0" b="0"/>
        </a:fillRef>
        <a:effectRef idx="0">
          <a:scrgbClr r="0" g="0" b="0"/>
        </a:effectRef>
        <a:fontRef idx="minor"/>
      </dsp:style>
    </dsp:sp>
    <dsp:sp modelId="{CD1DAB41-94E3-46F5-B240-622DBC2F2F9A}">
      <dsp:nvSpPr>
        <dsp:cNvPr id="0" name=""/>
        <dsp:cNvSpPr/>
      </dsp:nvSpPr>
      <dsp:spPr>
        <a:xfrm>
          <a:off x="295710" y="3537468"/>
          <a:ext cx="4139946" cy="560880"/>
        </a:xfrm>
        <a:prstGeom prst="roundRect">
          <a:avLst/>
        </a:prstGeom>
        <a:solidFill>
          <a:schemeClr val="accent5">
            <a:hueOff val="993165"/>
            <a:satOff val="576"/>
            <a:lumOff val="5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844550">
            <a:lnSpc>
              <a:spcPct val="100000"/>
            </a:lnSpc>
            <a:spcBef>
              <a:spcPct val="0"/>
            </a:spcBef>
            <a:spcAft>
              <a:spcPct val="35000"/>
            </a:spcAft>
            <a:buNone/>
          </a:pPr>
          <a:r>
            <a:rPr lang="en-US" sz="1900" kern="1200"/>
            <a:t>Try some creative approaches</a:t>
          </a:r>
        </a:p>
      </dsp:txBody>
      <dsp:txXfrm>
        <a:off x="323090" y="3564848"/>
        <a:ext cx="4085186"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9B28C0-2D5E-4ED6-AD82-9C739D97D8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CAB687-F35F-442A-B5E5-045A5907D1E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005DD-29FA-4A16-BC51-0309060DBF4D}" type="datetimeFigureOut">
              <a:rPr lang="en-US" smtClean="0"/>
              <a:t>8/9/2018</a:t>
            </a:fld>
            <a:endParaRPr lang="en-US"/>
          </a:p>
        </p:txBody>
      </p:sp>
      <p:sp>
        <p:nvSpPr>
          <p:cNvPr id="4" name="Slide Image Placeholder 3">
            <a:extLst>
              <a:ext uri="{FF2B5EF4-FFF2-40B4-BE49-F238E27FC236}">
                <a16:creationId xmlns:a16="http://schemas.microsoft.com/office/drawing/2014/main" id="{92F12558-1ACD-42CA-A436-2E8FEB8CCA4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07D545F7-3E3E-45E1-9808-F715FD64BF8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8C90596-8896-4A76-B577-744569B8840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C062C9FF-23D4-4960-B9DB-32B63819E11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EF99A-8FBE-44C7-8E18-6B76549979B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https://public.tableau.com/profile/schubert.h.laforest#!/vizhome/YelpBusinessVisualizations/DashboardMapandBar</a:t>
            </a:r>
          </a:p>
        </p:txBody>
      </p:sp>
      <p:sp>
        <p:nvSpPr>
          <p:cNvPr id="4" name="Slide Number Placeholder 3"/>
          <p:cNvSpPr>
            <a:spLocks noGrp="1"/>
          </p:cNvSpPr>
          <p:nvPr>
            <p:ph type="sldNum" sz="quarter" idx="10"/>
          </p:nvPr>
        </p:nvSpPr>
        <p:spPr/>
        <p:txBody>
          <a:bodyPr/>
          <a:lstStyle/>
          <a:p>
            <a:fld id="{035EF99A-8FBE-44C7-8E18-6B76549979B8}" type="slidenum">
              <a:rPr lang="en-US" smtClean="0"/>
              <a:t>1</a:t>
            </a:fld>
            <a:endParaRPr lang="en-US"/>
          </a:p>
        </p:txBody>
      </p:sp>
    </p:spTree>
    <p:extLst>
      <p:ext uri="{BB962C8B-B14F-4D97-AF65-F5344CB8AC3E}">
        <p14:creationId xmlns:p14="http://schemas.microsoft.com/office/powerpoint/2010/main" val="943295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Definition of LDA</a:t>
            </a:r>
          </a:p>
          <a:p>
            <a:pPr marL="171450" indent="-171450">
              <a:buFontTx/>
              <a:buChar char="-"/>
            </a:pPr>
            <a:r>
              <a:rPr lang="en-US" sz="1200" b="0" i="0" kern="1200" dirty="0">
                <a:solidFill>
                  <a:schemeClr val="tx1"/>
                </a:solidFill>
                <a:effectLst/>
                <a:latin typeface="+mn-lt"/>
                <a:ea typeface="+mn-ea"/>
                <a:cs typeface="+mn-cs"/>
              </a:rPr>
              <a:t>Topic Modeling is a form of unsupervised learning, where the goal is to use a statistical model to attempt to identify topics or categories in a set of documents. One specific method of topic modeling is known as Latent Dirichlet Allocation (LDA, not to be confused with Linear Discriminant Analysis)</a:t>
            </a:r>
          </a:p>
          <a:p>
            <a:r>
              <a:rPr lang="en-US" sz="1200" b="0" i="0" kern="1200" dirty="0">
                <a:solidFill>
                  <a:schemeClr val="tx1"/>
                </a:solidFill>
                <a:effectLst/>
                <a:latin typeface="+mn-lt"/>
                <a:ea typeface="+mn-ea"/>
                <a:cs typeface="+mn-cs"/>
              </a:rPr>
              <a:t>Select a fixed number of topics</a:t>
            </a:r>
          </a:p>
          <a:p>
            <a:r>
              <a:rPr lang="en-US" sz="1200" b="0" i="0" kern="1200" dirty="0" err="1">
                <a:solidFill>
                  <a:schemeClr val="tx1"/>
                </a:solidFill>
                <a:effectLst/>
                <a:latin typeface="+mn-lt"/>
                <a:ea typeface="+mn-ea"/>
                <a:cs typeface="+mn-cs"/>
              </a:rPr>
              <a:t>Radomly</a:t>
            </a:r>
            <a:r>
              <a:rPr lang="en-US" sz="1200" b="0" i="0" kern="1200" dirty="0">
                <a:solidFill>
                  <a:schemeClr val="tx1"/>
                </a:solidFill>
                <a:effectLst/>
                <a:latin typeface="+mn-lt"/>
                <a:ea typeface="+mn-ea"/>
                <a:cs typeface="+mn-cs"/>
              </a:rPr>
              <a:t> assigns a word to each Topic (this is for initialization purposes and has no inherent meaning at this point, hence random)</a:t>
            </a:r>
          </a:p>
          <a:p>
            <a:r>
              <a:rPr lang="en-US" sz="1200" b="0" i="0" kern="1200" dirty="0">
                <a:solidFill>
                  <a:schemeClr val="tx1"/>
                </a:solidFill>
                <a:effectLst/>
                <a:latin typeface="+mn-lt"/>
                <a:ea typeface="+mn-ea"/>
                <a:cs typeface="+mn-cs"/>
              </a:rPr>
              <a:t>For each document </a:t>
            </a:r>
            <a:r>
              <a:rPr lang="en-US" sz="1200" b="0" i="1"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word </a:t>
            </a:r>
            <a:r>
              <a:rPr lang="en-US" sz="1200" b="0" i="1" kern="1200" dirty="0">
                <a:solidFill>
                  <a:schemeClr val="tx1"/>
                </a:solidFill>
                <a:effectLst/>
                <a:latin typeface="+mn-lt"/>
                <a:ea typeface="+mn-ea"/>
                <a:cs typeface="+mn-cs"/>
              </a:rPr>
              <a:t>w</a:t>
            </a:r>
            <a:r>
              <a:rPr lang="en-US" sz="1200" b="0" i="0" kern="1200" dirty="0">
                <a:solidFill>
                  <a:schemeClr val="tx1"/>
                </a:solidFill>
                <a:effectLst/>
                <a:latin typeface="+mn-lt"/>
                <a:ea typeface="+mn-ea"/>
                <a:cs typeface="+mn-cs"/>
              </a:rPr>
              <a:t> and topic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using Bayes' theorem we calculate $$ P(</a:t>
            </a:r>
            <a:r>
              <a:rPr lang="en-US" sz="1200" b="0" i="0" kern="1200" dirty="0" err="1">
                <a:solidFill>
                  <a:schemeClr val="tx1"/>
                </a:solidFill>
                <a:effectLst/>
                <a:latin typeface="+mn-lt"/>
                <a:ea typeface="+mn-ea"/>
                <a:cs typeface="+mn-cs"/>
              </a:rPr>
              <a:t>t|w,d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keep doing this process until we reach "convergence", defined as arriving at the optimal number of word assignment to topics.</a:t>
            </a:r>
          </a:p>
          <a:p>
            <a:endParaRPr lang="en-US" sz="1200" b="0" i="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25</a:t>
            </a:fld>
            <a:endParaRPr lang="en-US"/>
          </a:p>
        </p:txBody>
      </p:sp>
    </p:spTree>
    <p:extLst>
      <p:ext uri="{BB962C8B-B14F-4D97-AF65-F5344CB8AC3E}">
        <p14:creationId xmlns:p14="http://schemas.microsoft.com/office/powerpoint/2010/main" val="2936057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Why LDA</a:t>
            </a:r>
          </a:p>
          <a:p>
            <a:r>
              <a:rPr lang="en-US" sz="1200" b="0" i="0" kern="1200" dirty="0">
                <a:solidFill>
                  <a:schemeClr val="tx1"/>
                </a:solidFill>
                <a:effectLst/>
                <a:latin typeface="+mn-lt"/>
                <a:ea typeface="+mn-ea"/>
                <a:cs typeface="+mn-cs"/>
              </a:rPr>
              <a:t>Chose LDA because, in this case, I believe it was more appropriate to view the number of topics as a proportion of cluster membership. Using LDA would enable me to "soft" cluster the composite parts. This is more preferable to k-means where each element can only be a member of one cluster. I plain English, I wanted to have the same words be able to contribute to different topics instead of having them just contributing to one. This approach is more nuanced.</a:t>
            </a:r>
          </a:p>
        </p:txBody>
      </p:sp>
      <p:sp>
        <p:nvSpPr>
          <p:cNvPr id="4" name="Slide Number Placeholder 3"/>
          <p:cNvSpPr>
            <a:spLocks noGrp="1"/>
          </p:cNvSpPr>
          <p:nvPr>
            <p:ph type="sldNum" sz="quarter" idx="10"/>
          </p:nvPr>
        </p:nvSpPr>
        <p:spPr/>
        <p:txBody>
          <a:bodyPr/>
          <a:lstStyle/>
          <a:p>
            <a:fld id="{035EF99A-8FBE-44C7-8E18-6B76549979B8}" type="slidenum">
              <a:rPr lang="en-US" smtClean="0"/>
              <a:t>26</a:t>
            </a:fld>
            <a:endParaRPr lang="en-US"/>
          </a:p>
        </p:txBody>
      </p:sp>
    </p:spTree>
    <p:extLst>
      <p:ext uri="{BB962C8B-B14F-4D97-AF65-F5344CB8AC3E}">
        <p14:creationId xmlns:p14="http://schemas.microsoft.com/office/powerpoint/2010/main" val="188856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28</a:t>
            </a:fld>
            <a:endParaRPr lang="en-US"/>
          </a:p>
        </p:txBody>
      </p:sp>
    </p:spTree>
    <p:extLst>
      <p:ext uri="{BB962C8B-B14F-4D97-AF65-F5344CB8AC3E}">
        <p14:creationId xmlns:p14="http://schemas.microsoft.com/office/powerpoint/2010/main" val="190273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31</a:t>
            </a:fld>
            <a:endParaRPr lang="en-US"/>
          </a:p>
        </p:txBody>
      </p:sp>
    </p:spTree>
    <p:extLst>
      <p:ext uri="{BB962C8B-B14F-4D97-AF65-F5344CB8AC3E}">
        <p14:creationId xmlns:p14="http://schemas.microsoft.com/office/powerpoint/2010/main" val="666874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5</a:t>
            </a:fld>
            <a:endParaRPr lang="en-US"/>
          </a:p>
        </p:txBody>
      </p:sp>
    </p:spTree>
    <p:extLst>
      <p:ext uri="{BB962C8B-B14F-4D97-AF65-F5344CB8AC3E}">
        <p14:creationId xmlns:p14="http://schemas.microsoft.com/office/powerpoint/2010/main" val="2508240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8</a:t>
            </a:fld>
            <a:endParaRPr lang="en-US"/>
          </a:p>
        </p:txBody>
      </p:sp>
    </p:spTree>
    <p:extLst>
      <p:ext uri="{BB962C8B-B14F-4D97-AF65-F5344CB8AC3E}">
        <p14:creationId xmlns:p14="http://schemas.microsoft.com/office/powerpoint/2010/main" val="2327883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a:t>
            </a:r>
          </a:p>
          <a:p>
            <a:pPr marL="171450" indent="-171450">
              <a:buFontTx/>
              <a:buChar char="-"/>
            </a:pPr>
            <a:r>
              <a:rPr lang="en-US" dirty="0"/>
              <a:t>Get the columns you need: Business name, </a:t>
            </a:r>
            <a:r>
              <a:rPr lang="en-US" dirty="0" err="1"/>
              <a:t>user_id</a:t>
            </a:r>
            <a:r>
              <a:rPr lang="en-US" dirty="0"/>
              <a:t>, </a:t>
            </a:r>
            <a:r>
              <a:rPr lang="en-US" dirty="0" err="1"/>
              <a:t>raitings</a:t>
            </a:r>
            <a:endParaRPr lang="en-US" dirty="0"/>
          </a:p>
          <a:p>
            <a:pPr marL="171450" indent="-171450">
              <a:buFontTx/>
              <a:buChar char="-"/>
            </a:pPr>
            <a:r>
              <a:rPr lang="en-US" sz="1200" b="0" i="1" kern="1200" dirty="0">
                <a:solidFill>
                  <a:schemeClr val="tx1"/>
                </a:solidFill>
                <a:effectLst/>
                <a:latin typeface="+mn-lt"/>
                <a:ea typeface="+mn-ea"/>
                <a:cs typeface="+mn-cs"/>
              </a:rPr>
              <a:t>Create a pivot table: need an index of all users, and single column for every restaurant </a:t>
            </a:r>
          </a:p>
          <a:p>
            <a:pPr marL="171450" indent="-171450">
              <a:buFontTx/>
              <a:buChar char="-"/>
            </a:pPr>
            <a:r>
              <a:rPr lang="en-US" sz="1200" b="0" i="1" kern="1200" dirty="0">
                <a:solidFill>
                  <a:schemeClr val="tx1"/>
                </a:solidFill>
                <a:effectLst/>
                <a:latin typeface="+mn-lt"/>
                <a:ea typeface="+mn-ea"/>
                <a:cs typeface="+mn-cs"/>
              </a:rPr>
              <a:t>Make a sparse matrix from the pivot table (matrix in which most of the elements are 0)</a:t>
            </a:r>
          </a:p>
          <a:p>
            <a:pPr marL="171450" indent="-171450">
              <a:buFontTx/>
              <a:buChar char="-"/>
            </a:pPr>
            <a:r>
              <a:rPr lang="en-US" sz="1200" b="0" i="1" kern="1200" dirty="0">
                <a:solidFill>
                  <a:schemeClr val="tx1"/>
                </a:solidFill>
                <a:effectLst/>
                <a:latin typeface="+mn-lt"/>
                <a:ea typeface="+mn-ea"/>
                <a:cs typeface="+mn-cs"/>
              </a:rPr>
              <a:t>Calculate the cosine similarity (take two non-0 vectors and calculate the cosine of the angle between them</a:t>
            </a:r>
          </a:p>
          <a:p>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16</a:t>
            </a:fld>
            <a:endParaRPr lang="en-US"/>
          </a:p>
        </p:txBody>
      </p:sp>
    </p:spTree>
    <p:extLst>
      <p:ext uri="{BB962C8B-B14F-4D97-AF65-F5344CB8AC3E}">
        <p14:creationId xmlns:p14="http://schemas.microsoft.com/office/powerpoint/2010/main" val="305322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35EF99A-8FBE-44C7-8E18-6B76549979B8}" type="slidenum">
              <a:rPr lang="en-US" smtClean="0"/>
              <a:t>17</a:t>
            </a:fld>
            <a:endParaRPr lang="en-US"/>
          </a:p>
        </p:txBody>
      </p:sp>
    </p:spTree>
    <p:extLst>
      <p:ext uri="{BB962C8B-B14F-4D97-AF65-F5344CB8AC3E}">
        <p14:creationId xmlns:p14="http://schemas.microsoft.com/office/powerpoint/2010/main" val="220386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19</a:t>
            </a:fld>
            <a:endParaRPr lang="en-US"/>
          </a:p>
        </p:txBody>
      </p:sp>
    </p:spTree>
    <p:extLst>
      <p:ext uri="{BB962C8B-B14F-4D97-AF65-F5344CB8AC3E}">
        <p14:creationId xmlns:p14="http://schemas.microsoft.com/office/powerpoint/2010/main" val="396244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 business try to combat this by subjecting users to a non-disparagement clause. Basically, if a consumer wants to do business with an establishment, they have to agree not to talk negatively about them online. These can be problematic for several reasons:</a:t>
            </a:r>
          </a:p>
          <a:p>
            <a:r>
              <a:rPr lang="en-US" sz="1200" b="0" i="0" kern="1200" dirty="0">
                <a:solidFill>
                  <a:schemeClr val="tx1"/>
                </a:solidFill>
                <a:effectLst/>
                <a:latin typeface="+mn-lt"/>
                <a:ea typeface="+mn-ea"/>
                <a:cs typeface="+mn-cs"/>
              </a:rPr>
              <a:t> - Hidden deep in Terms of Service Agreements and not readily made available.</a:t>
            </a:r>
          </a:p>
          <a:p>
            <a:r>
              <a:rPr lang="en-US" sz="1200" b="0" i="0" kern="1200" dirty="0">
                <a:solidFill>
                  <a:schemeClr val="tx1"/>
                </a:solidFill>
                <a:effectLst/>
                <a:latin typeface="+mn-lt"/>
                <a:ea typeface="+mn-ea"/>
                <a:cs typeface="+mn-cs"/>
              </a:rPr>
              <a:t>- Only targets negative reviews, information that can actually be helpful to other users, creating a "lopsided database"</a:t>
            </a:r>
          </a:p>
          <a:p>
            <a:r>
              <a:rPr lang="en-US" sz="1200" b="0" i="0" kern="1200" dirty="0">
                <a:solidFill>
                  <a:schemeClr val="tx1"/>
                </a:solidFill>
                <a:effectLst/>
                <a:latin typeface="+mn-lt"/>
                <a:ea typeface="+mn-ea"/>
                <a:cs typeface="+mn-cs"/>
              </a:rPr>
              <a:t>- Unfair advantage for Business that have these clauses, since most of their reviews will be positive</a:t>
            </a:r>
          </a:p>
          <a:p>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20</a:t>
            </a:fld>
            <a:endParaRPr lang="en-US"/>
          </a:p>
        </p:txBody>
      </p:sp>
    </p:spTree>
    <p:extLst>
      <p:ext uri="{BB962C8B-B14F-4D97-AF65-F5344CB8AC3E}">
        <p14:creationId xmlns:p14="http://schemas.microsoft.com/office/powerpoint/2010/main" val="2422758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sentiment Score is calculated </a:t>
            </a:r>
          </a:p>
          <a:p>
            <a:pPr marL="171450" indent="-171450">
              <a:buFontTx/>
              <a:buChar char="-"/>
            </a:pPr>
            <a:r>
              <a:rPr lang="en-US" sz="1200" b="0" i="0" kern="1200" dirty="0" err="1">
                <a:solidFill>
                  <a:schemeClr val="tx1"/>
                </a:solidFill>
                <a:effectLst/>
                <a:latin typeface="+mn-lt"/>
                <a:ea typeface="+mn-ea"/>
                <a:cs typeface="+mn-cs"/>
              </a:rPr>
              <a:t>TextBlob's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NaiveBayesAnalyzer</a:t>
            </a:r>
            <a:r>
              <a:rPr lang="en-US" sz="1200" b="0" i="0" kern="1200" dirty="0">
                <a:solidFill>
                  <a:schemeClr val="tx1"/>
                </a:solidFill>
                <a:effectLst/>
                <a:latin typeface="+mn-lt"/>
                <a:ea typeface="+mn-ea"/>
                <a:cs typeface="+mn-cs"/>
              </a:rPr>
              <a:t> is apparently based on the Stanford NLTK. The analysis returns two values: polarity and subjectivity. The polarity score is a float within the range [-1.0, 1.0] where 0 indicates neutral, +1 a very positive attitude and -1 a very negative attitude.</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In my project, I was </a:t>
            </a:r>
            <a:r>
              <a:rPr lang="en-US" sz="1200" b="0" i="0" kern="1200" dirty="0" err="1">
                <a:solidFill>
                  <a:schemeClr val="tx1"/>
                </a:solidFill>
                <a:effectLst/>
                <a:latin typeface="+mn-lt"/>
                <a:ea typeface="+mn-ea"/>
                <a:cs typeface="+mn-cs"/>
              </a:rPr>
              <a:t>was</a:t>
            </a:r>
            <a:r>
              <a:rPr lang="en-US" sz="1200" b="0" i="0" kern="1200" dirty="0">
                <a:solidFill>
                  <a:schemeClr val="tx1"/>
                </a:solidFill>
                <a:effectLst/>
                <a:latin typeface="+mn-lt"/>
                <a:ea typeface="+mn-ea"/>
                <a:cs typeface="+mn-cs"/>
              </a:rPr>
              <a:t> decided to focus on </a:t>
            </a:r>
            <a:r>
              <a:rPr lang="en-US" dirty="0"/>
              <a:t>polarity</a:t>
            </a:r>
            <a:r>
              <a:rPr lang="en-US" sz="1200" b="0" i="0" kern="1200" dirty="0">
                <a:solidFill>
                  <a:schemeClr val="tx1"/>
                </a:solidFill>
                <a:effectLst/>
                <a:latin typeface="+mn-lt"/>
                <a:ea typeface="+mn-ea"/>
                <a:cs typeface="+mn-cs"/>
              </a:rPr>
              <a:t> as that was the implicit user data I wanted to a certain and build a </a:t>
            </a:r>
            <a:r>
              <a:rPr lang="en-US" sz="1200" b="0" i="0" kern="1200" dirty="0" err="1">
                <a:solidFill>
                  <a:schemeClr val="tx1"/>
                </a:solidFill>
                <a:effectLst/>
                <a:latin typeface="+mn-lt"/>
                <a:ea typeface="+mn-ea"/>
                <a:cs typeface="+mn-cs"/>
              </a:rPr>
              <a:t>recsys</a:t>
            </a:r>
            <a:r>
              <a:rPr lang="en-US" sz="1200" b="0" i="0" kern="1200" dirty="0">
                <a:solidFill>
                  <a:schemeClr val="tx1"/>
                </a:solidFill>
                <a:effectLst/>
                <a:latin typeface="+mn-lt"/>
                <a:ea typeface="+mn-ea"/>
                <a:cs typeface="+mn-cs"/>
              </a:rPr>
              <a:t> on</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23</a:t>
            </a:fld>
            <a:endParaRPr lang="en-US"/>
          </a:p>
        </p:txBody>
      </p:sp>
    </p:spTree>
    <p:extLst>
      <p:ext uri="{BB962C8B-B14F-4D97-AF65-F5344CB8AC3E}">
        <p14:creationId xmlns:p14="http://schemas.microsoft.com/office/powerpoint/2010/main" val="13388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35EF99A-8FBE-44C7-8E18-6B76549979B8}" type="slidenum">
              <a:rPr lang="en-US" smtClean="0"/>
              <a:t>24</a:t>
            </a:fld>
            <a:endParaRPr lang="en-US"/>
          </a:p>
        </p:txBody>
      </p:sp>
    </p:spTree>
    <p:extLst>
      <p:ext uri="{BB962C8B-B14F-4D97-AF65-F5344CB8AC3E}">
        <p14:creationId xmlns:p14="http://schemas.microsoft.com/office/powerpoint/2010/main" val="847557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AE1E0DF-8C05-4CF4-9D56-62F97E7588B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1535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7572BC5-9B98-478A-9570-6B5FF571132B}"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E0DF-8C05-4CF4-9D56-62F97E7588B1}" type="slidenum">
              <a:rPr lang="en-US" smtClean="0"/>
              <a:t>‹#›</a:t>
            </a:fld>
            <a:endParaRPr lang="en-US"/>
          </a:p>
        </p:txBody>
      </p:sp>
    </p:spTree>
    <p:extLst>
      <p:ext uri="{BB962C8B-B14F-4D97-AF65-F5344CB8AC3E}">
        <p14:creationId xmlns:p14="http://schemas.microsoft.com/office/powerpoint/2010/main" val="252821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E0DF-8C05-4CF4-9D56-62F97E7588B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75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E0DF-8C05-4CF4-9D56-62F97E7588B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580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E0DF-8C05-4CF4-9D56-62F97E7588B1}" type="slidenum">
              <a:rPr lang="en-US" smtClean="0"/>
              <a:t>‹#›</a:t>
            </a:fld>
            <a:endParaRPr lang="en-US"/>
          </a:p>
        </p:txBody>
      </p:sp>
    </p:spTree>
    <p:extLst>
      <p:ext uri="{BB962C8B-B14F-4D97-AF65-F5344CB8AC3E}">
        <p14:creationId xmlns:p14="http://schemas.microsoft.com/office/powerpoint/2010/main" val="422642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E0DF-8C05-4CF4-9D56-62F97E7588B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5157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E0DF-8C05-4CF4-9D56-62F97E7588B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5766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E0DF-8C05-4CF4-9D56-62F97E7588B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132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E0DF-8C05-4CF4-9D56-62F97E7588B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8249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E0DF-8C05-4CF4-9D56-62F97E7588B1}" type="slidenum">
              <a:rPr lang="en-US" smtClean="0"/>
              <a:t>‹#›</a:t>
            </a:fld>
            <a:endParaRPr lang="en-US"/>
          </a:p>
        </p:txBody>
      </p:sp>
    </p:spTree>
    <p:extLst>
      <p:ext uri="{BB962C8B-B14F-4D97-AF65-F5344CB8AC3E}">
        <p14:creationId xmlns:p14="http://schemas.microsoft.com/office/powerpoint/2010/main" val="2844005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572BC5-9B98-478A-9570-6B5FF57113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E0DF-8C05-4CF4-9D56-62F97E7588B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578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572BC5-9B98-478A-9570-6B5FF571132B}"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E0DF-8C05-4CF4-9D56-62F97E7588B1}" type="slidenum">
              <a:rPr lang="en-US" smtClean="0"/>
              <a:t>‹#›</a:t>
            </a:fld>
            <a:endParaRPr lang="en-US"/>
          </a:p>
        </p:txBody>
      </p:sp>
    </p:spTree>
    <p:extLst>
      <p:ext uri="{BB962C8B-B14F-4D97-AF65-F5344CB8AC3E}">
        <p14:creationId xmlns:p14="http://schemas.microsoft.com/office/powerpoint/2010/main" val="20327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572BC5-9B98-478A-9570-6B5FF571132B}" type="datetimeFigureOut">
              <a:rPr lang="en-US" smtClean="0"/>
              <a:t>8/9/2018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E0DF-8C05-4CF4-9D56-62F97E7588B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8944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572BC5-9B98-478A-9570-6B5FF571132B}" type="datetimeFigureOut">
              <a:rPr lang="en-US" smtClean="0"/>
              <a:t>8/9/2018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E1E0DF-8C05-4CF4-9D56-62F97E7588B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5452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572BC5-9B98-478A-9570-6B5FF571132B}" type="datetimeFigureOut">
              <a:rPr lang="en-US" smtClean="0"/>
              <a:t>8/9/2018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E1E0DF-8C05-4CF4-9D56-62F97E7588B1}" type="slidenum">
              <a:rPr lang="en-US" smtClean="0"/>
              <a:t>‹#›</a:t>
            </a:fld>
            <a:endParaRPr lang="en-US"/>
          </a:p>
        </p:txBody>
      </p:sp>
    </p:spTree>
    <p:extLst>
      <p:ext uri="{BB962C8B-B14F-4D97-AF65-F5344CB8AC3E}">
        <p14:creationId xmlns:p14="http://schemas.microsoft.com/office/powerpoint/2010/main" val="1151330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7572BC5-9B98-478A-9570-6B5FF571132B}"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E0DF-8C05-4CF4-9D56-62F97E7588B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6748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7572BC5-9B98-478A-9570-6B5FF571132B}"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E0DF-8C05-4CF4-9D56-62F97E7588B1}" type="slidenum">
              <a:rPr lang="en-US" smtClean="0"/>
              <a:t>‹#›</a:t>
            </a:fld>
            <a:endParaRPr lang="en-US"/>
          </a:p>
        </p:txBody>
      </p:sp>
    </p:spTree>
    <p:extLst>
      <p:ext uri="{BB962C8B-B14F-4D97-AF65-F5344CB8AC3E}">
        <p14:creationId xmlns:p14="http://schemas.microsoft.com/office/powerpoint/2010/main" val="167070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572BC5-9B98-478A-9570-6B5FF571132B}" type="datetimeFigureOut">
              <a:rPr lang="en-US" smtClean="0"/>
              <a:t>8/9/2018</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AE1E0DF-8C05-4CF4-9D56-62F97E7588B1}" type="slidenum">
              <a:rPr lang="en-US" smtClean="0"/>
              <a:t>‹#›</a:t>
            </a:fld>
            <a:endParaRPr lang="en-US"/>
          </a:p>
        </p:txBody>
      </p:sp>
    </p:spTree>
    <p:extLst>
      <p:ext uri="{BB962C8B-B14F-4D97-AF65-F5344CB8AC3E}">
        <p14:creationId xmlns:p14="http://schemas.microsoft.com/office/powerpoint/2010/main" val="13077767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public.tableau.com/profile/schubert.h.laforest#!/vizhome/YelpBusinessVisualizations/DashboardMapandBar" TargetMode="External"/><Relationship Id="rId5" Type="http://schemas.openxmlformats.org/officeDocument/2006/relationships/image" Target="../media/image2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9.gif"/><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3FF881-1D54-4F70-8DB7-9EC4A9083B3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9073EAFF-6F86-4D91-BB46-E704B286AC53}"/>
              </a:ext>
            </a:extLst>
          </p:cNvPr>
          <p:cNvSpPr>
            <a:spLocks noGrp="1"/>
          </p:cNvSpPr>
          <p:nvPr>
            <p:ph type="ctrTitle"/>
          </p:nvPr>
        </p:nvSpPr>
        <p:spPr>
          <a:xfrm>
            <a:off x="2692398" y="1871131"/>
            <a:ext cx="6815669" cy="1515533"/>
          </a:xfrm>
        </p:spPr>
        <p:txBody>
          <a:bodyPr>
            <a:normAutofit/>
          </a:bodyPr>
          <a:lstStyle/>
          <a:p>
            <a:r>
              <a:rPr lang="en-US" dirty="0"/>
              <a:t>The Language of Food </a:t>
            </a:r>
          </a:p>
        </p:txBody>
      </p:sp>
      <p:sp>
        <p:nvSpPr>
          <p:cNvPr id="3" name="Subtitle 2">
            <a:extLst>
              <a:ext uri="{FF2B5EF4-FFF2-40B4-BE49-F238E27FC236}">
                <a16:creationId xmlns:a16="http://schemas.microsoft.com/office/drawing/2014/main" id="{B0E9992D-E43A-4192-9E54-3510F9563109}"/>
              </a:ext>
            </a:extLst>
          </p:cNvPr>
          <p:cNvSpPr>
            <a:spLocks noGrp="1"/>
          </p:cNvSpPr>
          <p:nvPr>
            <p:ph type="subTitle" idx="1"/>
          </p:nvPr>
        </p:nvSpPr>
        <p:spPr>
          <a:xfrm>
            <a:off x="2692398" y="3657597"/>
            <a:ext cx="6815669" cy="1320802"/>
          </a:xfrm>
        </p:spPr>
        <p:txBody>
          <a:bodyPr>
            <a:normAutofit/>
          </a:bodyPr>
          <a:lstStyle/>
          <a:p>
            <a:r>
              <a:rPr lang="en-US" dirty="0"/>
              <a:t>How do we leverage user feedback to improve dining experiences?</a:t>
            </a:r>
          </a:p>
          <a:p>
            <a:r>
              <a:rPr lang="en-US" dirty="0"/>
              <a:t>By Schubert Laforest</a:t>
            </a:r>
          </a:p>
        </p:txBody>
      </p:sp>
      <p:cxnSp>
        <p:nvCxnSpPr>
          <p:cNvPr id="20" name="Straight Connector 19">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6530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FDCE0-6D01-43D8-8890-03AE42086A0D}"/>
              </a:ext>
            </a:extLst>
          </p:cNvPr>
          <p:cNvSpPr>
            <a:spLocks noGrp="1"/>
          </p:cNvSpPr>
          <p:nvPr>
            <p:ph type="title"/>
          </p:nvPr>
        </p:nvSpPr>
        <p:spPr/>
        <p:txBody>
          <a:bodyPr>
            <a:normAutofit fontScale="90000"/>
          </a:bodyPr>
          <a:lstStyle/>
          <a:p>
            <a:r>
              <a:rPr lang="en-US" dirty="0"/>
              <a:t>Turning the Business Question into a Data Question</a:t>
            </a:r>
          </a:p>
        </p:txBody>
      </p:sp>
      <p:sp>
        <p:nvSpPr>
          <p:cNvPr id="3" name="Content Placeholder 2">
            <a:extLst>
              <a:ext uri="{FF2B5EF4-FFF2-40B4-BE49-F238E27FC236}">
                <a16:creationId xmlns:a16="http://schemas.microsoft.com/office/drawing/2014/main" id="{A9BD97F8-0D9B-4D45-BCF9-BB895A98FB8C}"/>
              </a:ext>
            </a:extLst>
          </p:cNvPr>
          <p:cNvSpPr>
            <a:spLocks noGrp="1"/>
          </p:cNvSpPr>
          <p:nvPr>
            <p:ph idx="1"/>
          </p:nvPr>
        </p:nvSpPr>
        <p:spPr/>
        <p:txBody>
          <a:bodyPr/>
          <a:lstStyle/>
          <a:p>
            <a:r>
              <a:rPr lang="en-US" b="1" dirty="0"/>
              <a:t>Business Question</a:t>
            </a:r>
            <a:r>
              <a:rPr lang="en-US" dirty="0"/>
              <a:t>: How do we leverage </a:t>
            </a:r>
            <a:r>
              <a:rPr lang="en-US" b="1" dirty="0"/>
              <a:t>user feedback </a:t>
            </a:r>
            <a:r>
              <a:rPr lang="en-US" dirty="0"/>
              <a:t>to improve dining experiences?</a:t>
            </a:r>
          </a:p>
          <a:p>
            <a:pPr marL="0" indent="0">
              <a:buNone/>
            </a:pPr>
            <a:endParaRPr lang="en-US" dirty="0"/>
          </a:p>
          <a:p>
            <a:r>
              <a:rPr lang="en-US" b="1" dirty="0"/>
              <a:t>Data Question</a:t>
            </a:r>
            <a:r>
              <a:rPr lang="en-US" dirty="0"/>
              <a:t>: How can we use </a:t>
            </a:r>
            <a:r>
              <a:rPr lang="en-US" b="1" dirty="0"/>
              <a:t>Recommender Systems</a:t>
            </a:r>
            <a:r>
              <a:rPr lang="en-US" dirty="0"/>
              <a:t> and </a:t>
            </a:r>
            <a:r>
              <a:rPr lang="en-US" b="1" dirty="0"/>
              <a:t>Natural Language Processing </a:t>
            </a:r>
            <a:r>
              <a:rPr lang="en-US" dirty="0"/>
              <a:t>to improve dining experiences? </a:t>
            </a:r>
          </a:p>
          <a:p>
            <a:r>
              <a:rPr lang="en-US" dirty="0"/>
              <a:t>Replicating a grandmother’s intuition and Gordon Ramsay’s business acumen.</a:t>
            </a:r>
          </a:p>
          <a:p>
            <a:endParaRPr lang="en-US" dirty="0"/>
          </a:p>
        </p:txBody>
      </p:sp>
    </p:spTree>
    <p:extLst>
      <p:ext uri="{BB962C8B-B14F-4D97-AF65-F5344CB8AC3E}">
        <p14:creationId xmlns:p14="http://schemas.microsoft.com/office/powerpoint/2010/main" val="2396312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029E4C0-5A26-4885-AB1D-1F3B3999F0A3}"/>
              </a:ext>
            </a:extLst>
          </p:cNvPr>
          <p:cNvSpPr>
            <a:spLocks noGrp="1"/>
          </p:cNvSpPr>
          <p:nvPr>
            <p:ph type="title"/>
          </p:nvPr>
        </p:nvSpPr>
        <p:spPr>
          <a:xfrm>
            <a:off x="7535825" y="982132"/>
            <a:ext cx="3360772" cy="1303867"/>
          </a:xfrm>
        </p:spPr>
        <p:txBody>
          <a:bodyPr>
            <a:normAutofit fontScale="90000"/>
          </a:bodyPr>
          <a:lstStyle/>
          <a:p>
            <a:pPr>
              <a:lnSpc>
                <a:spcPct val="90000"/>
              </a:lnSpc>
            </a:pPr>
            <a:r>
              <a:rPr lang="en-US" sz="3100" b="1" dirty="0"/>
              <a:t>Quick Facts on Yelp Dataset (Kaggle)</a:t>
            </a:r>
          </a:p>
        </p:txBody>
      </p:sp>
      <p:sp>
        <p:nvSpPr>
          <p:cNvPr id="18" name="Rectangle 17">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food&#10;&#10;Description generated with very high confidence">
            <a:extLst>
              <a:ext uri="{FF2B5EF4-FFF2-40B4-BE49-F238E27FC236}">
                <a16:creationId xmlns:a16="http://schemas.microsoft.com/office/drawing/2014/main" id="{73DA7C08-463E-4119-A295-57EF9375BF79}"/>
              </a:ext>
            </a:extLst>
          </p:cNvPr>
          <p:cNvPicPr>
            <a:picLocks noChangeAspect="1"/>
          </p:cNvPicPr>
          <p:nvPr/>
        </p:nvPicPr>
        <p:blipFill rotWithShape="1">
          <a:blip r:embed="rId5">
            <a:extLst>
              <a:ext uri="{28A0092B-C50C-407E-A947-70E740481C1C}">
                <a14:useLocalDpi xmlns:a14="http://schemas.microsoft.com/office/drawing/2010/main" val="0"/>
              </a:ext>
            </a:extLst>
          </a:blip>
          <a:srcRect l="22080" r="10205" b="1"/>
          <a:stretch/>
        </p:blipFill>
        <p:spPr>
          <a:xfrm>
            <a:off x="1412683" y="1410208"/>
            <a:ext cx="5278777" cy="3858780"/>
          </a:xfrm>
          <a:prstGeom prst="rect">
            <a:avLst/>
          </a:prstGeom>
        </p:spPr>
      </p:pic>
      <p:cxnSp>
        <p:nvCxnSpPr>
          <p:cNvPr id="20" name="Straight Connector 19">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87BA5C4C-2211-4369-8577-B3A51FCA71C8}"/>
              </a:ext>
            </a:extLst>
          </p:cNvPr>
          <p:cNvSpPr>
            <a:spLocks noGrp="1"/>
          </p:cNvSpPr>
          <p:nvPr>
            <p:ph idx="1"/>
          </p:nvPr>
        </p:nvSpPr>
        <p:spPr>
          <a:xfrm>
            <a:off x="7535824" y="2556932"/>
            <a:ext cx="3360771" cy="3318936"/>
          </a:xfrm>
        </p:spPr>
        <p:txBody>
          <a:bodyPr>
            <a:normAutofit fontScale="85000" lnSpcReduction="20000"/>
          </a:bodyPr>
          <a:lstStyle/>
          <a:p>
            <a:r>
              <a:rPr lang="en-US" dirty="0"/>
              <a:t>“Small” subset of Yelp Reviews </a:t>
            </a:r>
          </a:p>
          <a:p>
            <a:r>
              <a:rPr lang="en-US" b="1" dirty="0"/>
              <a:t>5,2000,000</a:t>
            </a:r>
            <a:r>
              <a:rPr lang="en-US" dirty="0"/>
              <a:t> user reviews </a:t>
            </a:r>
          </a:p>
          <a:p>
            <a:r>
              <a:rPr lang="en-US" dirty="0"/>
              <a:t>Information on </a:t>
            </a:r>
            <a:r>
              <a:rPr lang="en-US" b="1" dirty="0"/>
              <a:t>174,000</a:t>
            </a:r>
            <a:r>
              <a:rPr lang="en-US" dirty="0"/>
              <a:t> businesses </a:t>
            </a:r>
          </a:p>
          <a:p>
            <a:r>
              <a:rPr lang="en-US" dirty="0"/>
              <a:t>Spans </a:t>
            </a:r>
            <a:r>
              <a:rPr lang="en-US" b="1" dirty="0"/>
              <a:t>11</a:t>
            </a:r>
            <a:r>
              <a:rPr lang="en-US" dirty="0"/>
              <a:t> </a:t>
            </a:r>
            <a:r>
              <a:rPr lang="en-US" dirty="0">
                <a:hlinkClick r:id="rId6"/>
              </a:rPr>
              <a:t>metropolitan areas.</a:t>
            </a:r>
            <a:r>
              <a:rPr lang="en-US" dirty="0"/>
              <a:t> </a:t>
            </a:r>
          </a:p>
          <a:p>
            <a:r>
              <a:rPr lang="en-US" b="1" dirty="0"/>
              <a:t>Stat: A one-star increase in Yelp rating leads to a 5-9 percent increase in revenue</a:t>
            </a:r>
          </a:p>
        </p:txBody>
      </p:sp>
    </p:spTree>
    <p:extLst>
      <p:ext uri="{BB962C8B-B14F-4D97-AF65-F5344CB8AC3E}">
        <p14:creationId xmlns:p14="http://schemas.microsoft.com/office/powerpoint/2010/main" val="398081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9225-2D65-4A31-8E48-A23FE0E4EEE7}"/>
              </a:ext>
            </a:extLst>
          </p:cNvPr>
          <p:cNvSpPr>
            <a:spLocks noGrp="1"/>
          </p:cNvSpPr>
          <p:nvPr>
            <p:ph type="title"/>
          </p:nvPr>
        </p:nvSpPr>
        <p:spPr>
          <a:xfrm>
            <a:off x="1295402" y="982132"/>
            <a:ext cx="9601196" cy="1303867"/>
          </a:xfrm>
        </p:spPr>
        <p:txBody>
          <a:bodyPr>
            <a:noAutofit/>
          </a:bodyPr>
          <a:lstStyle/>
          <a:p>
            <a:r>
              <a:rPr lang="en-US" sz="2800"/>
              <a:t>“ </a:t>
            </a:r>
            <a:r>
              <a:rPr lang="en-US" sz="2800" b="1"/>
              <a:t>82%</a:t>
            </a:r>
            <a:r>
              <a:rPr lang="en-US" sz="2800"/>
              <a:t> of adults consult online reviews before buying something for the first time, </a:t>
            </a:r>
            <a:r>
              <a:rPr lang="en-US" sz="2800" b="1"/>
              <a:t>40%</a:t>
            </a:r>
            <a:r>
              <a:rPr lang="en-US" sz="2800"/>
              <a:t> always do ” </a:t>
            </a:r>
            <a:br>
              <a:rPr lang="en-US" sz="2800"/>
            </a:br>
            <a:r>
              <a:rPr lang="en-US" sz="2800"/>
              <a:t>- Fernbach et. all</a:t>
            </a:r>
            <a:endParaRPr lang="en-US" sz="2800" dirty="0"/>
          </a:p>
        </p:txBody>
      </p:sp>
      <p:sp>
        <p:nvSpPr>
          <p:cNvPr id="3" name="Content Placeholder 2">
            <a:extLst>
              <a:ext uri="{FF2B5EF4-FFF2-40B4-BE49-F238E27FC236}">
                <a16:creationId xmlns:a16="http://schemas.microsoft.com/office/drawing/2014/main" id="{12CC8AD0-85F6-42F9-A868-B567395CD669}"/>
              </a:ext>
            </a:extLst>
          </p:cNvPr>
          <p:cNvSpPr>
            <a:spLocks noGrp="1"/>
          </p:cNvSpPr>
          <p:nvPr>
            <p:ph idx="1"/>
          </p:nvPr>
        </p:nvSpPr>
        <p:spPr>
          <a:xfrm>
            <a:off x="1295401" y="2556932"/>
            <a:ext cx="9601196" cy="3318936"/>
          </a:xfrm>
        </p:spPr>
        <p:txBody>
          <a:bodyPr/>
          <a:lstStyle/>
          <a:p>
            <a:endParaRPr lang="en-US" dirty="0"/>
          </a:p>
        </p:txBody>
      </p:sp>
      <p:pic>
        <p:nvPicPr>
          <p:cNvPr id="4" name="Picture 3">
            <a:extLst>
              <a:ext uri="{FF2B5EF4-FFF2-40B4-BE49-F238E27FC236}">
                <a16:creationId xmlns:a16="http://schemas.microsoft.com/office/drawing/2014/main" id="{BA89F4FA-5DF9-4728-A02A-DB2FA048D714}"/>
              </a:ext>
            </a:extLst>
          </p:cNvPr>
          <p:cNvPicPr>
            <a:picLocks noChangeAspect="1"/>
          </p:cNvPicPr>
          <p:nvPr/>
        </p:nvPicPr>
        <p:blipFill>
          <a:blip r:embed="rId2"/>
          <a:stretch>
            <a:fillRect/>
          </a:stretch>
        </p:blipFill>
        <p:spPr>
          <a:xfrm>
            <a:off x="1295401" y="2431426"/>
            <a:ext cx="9462246" cy="3769668"/>
          </a:xfrm>
          <a:prstGeom prst="rect">
            <a:avLst/>
          </a:prstGeom>
        </p:spPr>
      </p:pic>
    </p:spTree>
    <p:extLst>
      <p:ext uri="{BB962C8B-B14F-4D97-AF65-F5344CB8AC3E}">
        <p14:creationId xmlns:p14="http://schemas.microsoft.com/office/powerpoint/2010/main" val="3251208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7358-3050-48C0-A565-075DC842CB10}"/>
              </a:ext>
            </a:extLst>
          </p:cNvPr>
          <p:cNvSpPr>
            <a:spLocks noGrp="1"/>
          </p:cNvSpPr>
          <p:nvPr>
            <p:ph type="title"/>
          </p:nvPr>
        </p:nvSpPr>
        <p:spPr/>
        <p:txBody>
          <a:bodyPr/>
          <a:lstStyle/>
          <a:p>
            <a:r>
              <a:rPr lang="en-US" b="1" dirty="0"/>
              <a:t>US Yelp User Demographics</a:t>
            </a:r>
          </a:p>
        </p:txBody>
      </p:sp>
      <p:sp>
        <p:nvSpPr>
          <p:cNvPr id="3" name="Content Placeholder 2">
            <a:extLst>
              <a:ext uri="{FF2B5EF4-FFF2-40B4-BE49-F238E27FC236}">
                <a16:creationId xmlns:a16="http://schemas.microsoft.com/office/drawing/2014/main" id="{A8ACE680-96AB-442B-B7CB-D774FE34807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306F97-8372-40CD-9605-59B138B106EA}"/>
              </a:ext>
            </a:extLst>
          </p:cNvPr>
          <p:cNvPicPr>
            <a:picLocks noChangeAspect="1"/>
          </p:cNvPicPr>
          <p:nvPr/>
        </p:nvPicPr>
        <p:blipFill>
          <a:blip r:embed="rId2"/>
          <a:stretch>
            <a:fillRect/>
          </a:stretch>
        </p:blipFill>
        <p:spPr>
          <a:xfrm>
            <a:off x="1099102" y="2226494"/>
            <a:ext cx="9927486" cy="3999129"/>
          </a:xfrm>
          <a:prstGeom prst="rect">
            <a:avLst/>
          </a:prstGeom>
        </p:spPr>
      </p:pic>
    </p:spTree>
    <p:extLst>
      <p:ext uri="{BB962C8B-B14F-4D97-AF65-F5344CB8AC3E}">
        <p14:creationId xmlns:p14="http://schemas.microsoft.com/office/powerpoint/2010/main" val="2241391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566BA48-248F-4DC4-9F06-A66CD24FF410}"/>
              </a:ext>
            </a:extLst>
          </p:cNvPr>
          <p:cNvSpPr>
            <a:spLocks noGrp="1"/>
          </p:cNvSpPr>
          <p:nvPr>
            <p:ph type="title"/>
          </p:nvPr>
        </p:nvSpPr>
        <p:spPr>
          <a:xfrm>
            <a:off x="1055599" y="1055077"/>
            <a:ext cx="2532909" cy="4794578"/>
          </a:xfrm>
        </p:spPr>
        <p:txBody>
          <a:bodyPr>
            <a:normAutofit fontScale="90000"/>
          </a:bodyPr>
          <a:lstStyle/>
          <a:p>
            <a:r>
              <a:rPr lang="en-US" sz="4100" dirty="0">
                <a:solidFill>
                  <a:srgbClr val="262626"/>
                </a:solidFill>
              </a:rPr>
              <a:t>How Do We Make Sense of All This Data and Solve our Business Question?</a:t>
            </a:r>
          </a:p>
        </p:txBody>
      </p:sp>
      <p:sp useBgFill="1">
        <p:nvSpPr>
          <p:cNvPr id="16" name="Rectangle 15">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FBD0D335-D83C-47FA-994A-AE83BFC7A9C5}"/>
              </a:ext>
            </a:extLst>
          </p:cNvPr>
          <p:cNvGraphicFramePr>
            <a:graphicFrameLocks noGrp="1"/>
          </p:cNvGraphicFramePr>
          <p:nvPr>
            <p:ph idx="1"/>
            <p:extLst>
              <p:ext uri="{D42A27DB-BD31-4B8C-83A1-F6EECF244321}">
                <p14:modId xmlns:p14="http://schemas.microsoft.com/office/powerpoint/2010/main" val="1705625777"/>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9485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733538D-5433-42E7-AA08-DC5FDEDA4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94D5BA0-35CD-4113-908A-D894F2CA78E8}"/>
              </a:ext>
            </a:extLst>
          </p:cNvPr>
          <p:cNvPicPr>
            <a:picLocks noChangeAspect="1"/>
          </p:cNvPicPr>
          <p:nvPr/>
        </p:nvPicPr>
        <p:blipFill rotWithShape="1">
          <a:blip r:embed="rId3">
            <a:extLst>
              <a:ext uri="{28A0092B-C50C-407E-A947-70E740481C1C}">
                <a14:useLocalDpi xmlns:a14="http://schemas.microsoft.com/office/drawing/2010/main" val="0"/>
              </a:ext>
            </a:extLst>
          </a:blip>
          <a:srcRect r="22145"/>
          <a:stretch/>
        </p:blipFill>
        <p:spPr>
          <a:xfrm rot="5400000">
            <a:off x="2829378" y="-1691823"/>
            <a:ext cx="6155872" cy="10943772"/>
          </a:xfrm>
          <a:prstGeom prst="rect">
            <a:avLst/>
          </a:prstGeom>
        </p:spPr>
      </p:pic>
      <p:sp>
        <p:nvSpPr>
          <p:cNvPr id="11" name="Title 1">
            <a:extLst>
              <a:ext uri="{FF2B5EF4-FFF2-40B4-BE49-F238E27FC236}">
                <a16:creationId xmlns:a16="http://schemas.microsoft.com/office/drawing/2014/main" id="{A73489CC-F99E-4B30-A70E-492AA0DAC5F8}"/>
              </a:ext>
            </a:extLst>
          </p:cNvPr>
          <p:cNvSpPr txBox="1">
            <a:spLocks/>
          </p:cNvSpPr>
          <p:nvPr/>
        </p:nvSpPr>
        <p:spPr>
          <a:xfrm>
            <a:off x="1353458" y="-60481"/>
            <a:ext cx="9601196" cy="1303867"/>
          </a:xfrm>
          <a:prstGeom prst="rect">
            <a:avLst/>
          </a:prstGeom>
        </p:spPr>
        <p:txBody>
          <a:bodyP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Review Count by Category</a:t>
            </a:r>
          </a:p>
        </p:txBody>
      </p:sp>
    </p:spTree>
    <p:extLst>
      <p:ext uri="{BB962C8B-B14F-4D97-AF65-F5344CB8AC3E}">
        <p14:creationId xmlns:p14="http://schemas.microsoft.com/office/powerpoint/2010/main" val="3759740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B62D-7E6D-4FB2-BE41-01EBB584C0CF}"/>
              </a:ext>
            </a:extLst>
          </p:cNvPr>
          <p:cNvSpPr>
            <a:spLocks noGrp="1"/>
          </p:cNvSpPr>
          <p:nvPr>
            <p:ph type="title"/>
          </p:nvPr>
        </p:nvSpPr>
        <p:spPr/>
        <p:txBody>
          <a:bodyPr>
            <a:normAutofit fontScale="90000"/>
          </a:bodyPr>
          <a:lstStyle/>
          <a:p>
            <a:r>
              <a:rPr lang="en-US" dirty="0"/>
              <a:t>Process of Building a Recommender System</a:t>
            </a:r>
          </a:p>
        </p:txBody>
      </p:sp>
      <p:pic>
        <p:nvPicPr>
          <p:cNvPr id="4" name="Picture 3">
            <a:extLst>
              <a:ext uri="{FF2B5EF4-FFF2-40B4-BE49-F238E27FC236}">
                <a16:creationId xmlns:a16="http://schemas.microsoft.com/office/drawing/2014/main" id="{C7F79892-CC03-4A18-8C41-25E58D08B391}"/>
              </a:ext>
            </a:extLst>
          </p:cNvPr>
          <p:cNvPicPr>
            <a:picLocks noChangeAspect="1"/>
          </p:cNvPicPr>
          <p:nvPr/>
        </p:nvPicPr>
        <p:blipFill>
          <a:blip r:embed="rId3"/>
          <a:stretch>
            <a:fillRect/>
          </a:stretch>
        </p:blipFill>
        <p:spPr>
          <a:xfrm>
            <a:off x="1741395" y="2535985"/>
            <a:ext cx="8709210" cy="3339883"/>
          </a:xfrm>
          <a:prstGeom prst="rect">
            <a:avLst/>
          </a:prstGeom>
        </p:spPr>
      </p:pic>
    </p:spTree>
    <p:extLst>
      <p:ext uri="{BB962C8B-B14F-4D97-AF65-F5344CB8AC3E}">
        <p14:creationId xmlns:p14="http://schemas.microsoft.com/office/powerpoint/2010/main" val="362651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5920-3DDE-4892-A16F-8BACC4C12026}"/>
              </a:ext>
            </a:extLst>
          </p:cNvPr>
          <p:cNvSpPr>
            <a:spLocks noGrp="1"/>
          </p:cNvSpPr>
          <p:nvPr>
            <p:ph type="title"/>
          </p:nvPr>
        </p:nvSpPr>
        <p:spPr/>
        <p:txBody>
          <a:bodyPr/>
          <a:lstStyle/>
          <a:p>
            <a:r>
              <a:rPr lang="en-US" dirty="0"/>
              <a:t>Recommender Based on Star Ratings</a:t>
            </a:r>
          </a:p>
        </p:txBody>
      </p:sp>
      <p:sp>
        <p:nvSpPr>
          <p:cNvPr id="3" name="Content Placeholder 2">
            <a:extLst>
              <a:ext uri="{FF2B5EF4-FFF2-40B4-BE49-F238E27FC236}">
                <a16:creationId xmlns:a16="http://schemas.microsoft.com/office/drawing/2014/main" id="{F346D83C-B9C2-45F1-86B0-48A5B9DFBAD6}"/>
              </a:ext>
            </a:extLst>
          </p:cNvPr>
          <p:cNvSpPr>
            <a:spLocks noGrp="1"/>
          </p:cNvSpPr>
          <p:nvPr>
            <p:ph idx="1"/>
          </p:nvPr>
        </p:nvSpPr>
        <p:spPr/>
        <p:txBody>
          <a:bodyPr/>
          <a:lstStyle/>
          <a:p>
            <a:r>
              <a:rPr lang="en-US" dirty="0"/>
              <a:t>Built on a subsection of our Data</a:t>
            </a:r>
          </a:p>
          <a:p>
            <a:r>
              <a:rPr lang="en-US" b="1" dirty="0"/>
              <a:t>Star-Ratings = Explicit Data</a:t>
            </a:r>
          </a:p>
          <a:p>
            <a:r>
              <a:rPr lang="en-US" dirty="0"/>
              <a:t>Item-Based Recommender: Basically, it suggests similar restaurants</a:t>
            </a:r>
          </a:p>
        </p:txBody>
      </p:sp>
      <p:pic>
        <p:nvPicPr>
          <p:cNvPr id="2052" name="Picture 4" descr="Image result for star rating">
            <a:extLst>
              <a:ext uri="{FF2B5EF4-FFF2-40B4-BE49-F238E27FC236}">
                <a16:creationId xmlns:a16="http://schemas.microsoft.com/office/drawing/2014/main" id="{E16A4BC2-0C47-4470-86C8-322F23701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24" y="4061959"/>
            <a:ext cx="409575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679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7170" name="Picture 2" descr="Image result for thinking">
            <a:extLst>
              <a:ext uri="{FF2B5EF4-FFF2-40B4-BE49-F238E27FC236}">
                <a16:creationId xmlns:a16="http://schemas.microsoft.com/office/drawing/2014/main" id="{1A3EE33E-A021-4F4C-A2D1-D8990E7B5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7" r="1361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4">
              <a:alphaModFix amt="86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75" name="Group 74">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76"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78"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064B21DD-73D4-439E-BF50-1756A0DFBE7C}"/>
              </a:ext>
            </a:extLst>
          </p:cNvPr>
          <p:cNvSpPr>
            <a:spLocks noGrp="1"/>
          </p:cNvSpPr>
          <p:nvPr>
            <p:ph type="ctrTitle"/>
          </p:nvPr>
        </p:nvSpPr>
        <p:spPr>
          <a:xfrm>
            <a:off x="2692398" y="1871131"/>
            <a:ext cx="6815669" cy="1515533"/>
          </a:xfrm>
        </p:spPr>
        <p:txBody>
          <a:bodyPr>
            <a:normAutofit/>
          </a:bodyPr>
          <a:lstStyle/>
          <a:p>
            <a:r>
              <a:rPr lang="en-US" dirty="0"/>
              <a:t>That’s </a:t>
            </a:r>
            <a:r>
              <a:rPr lang="en-US" dirty="0" err="1"/>
              <a:t>Kinda</a:t>
            </a:r>
            <a:r>
              <a:rPr lang="en-US" dirty="0"/>
              <a:t> cool! </a:t>
            </a:r>
          </a:p>
        </p:txBody>
      </p:sp>
      <p:sp>
        <p:nvSpPr>
          <p:cNvPr id="3" name="Subtitle 2">
            <a:extLst>
              <a:ext uri="{FF2B5EF4-FFF2-40B4-BE49-F238E27FC236}">
                <a16:creationId xmlns:a16="http://schemas.microsoft.com/office/drawing/2014/main" id="{070228D9-8B3B-4CBC-B41C-A711387DE3AB}"/>
              </a:ext>
            </a:extLst>
          </p:cNvPr>
          <p:cNvSpPr>
            <a:spLocks noGrp="1"/>
          </p:cNvSpPr>
          <p:nvPr>
            <p:ph type="subTitle" idx="1"/>
          </p:nvPr>
        </p:nvSpPr>
        <p:spPr>
          <a:xfrm>
            <a:off x="2692398" y="3657597"/>
            <a:ext cx="6815669" cy="1320802"/>
          </a:xfrm>
        </p:spPr>
        <p:txBody>
          <a:bodyPr>
            <a:normAutofit/>
          </a:bodyPr>
          <a:lstStyle/>
          <a:p>
            <a:r>
              <a:rPr lang="en-US" dirty="0"/>
              <a:t>But what are the possible the shortcomings of this approach? </a:t>
            </a:r>
          </a:p>
        </p:txBody>
      </p:sp>
      <p:cxnSp>
        <p:nvCxnSpPr>
          <p:cNvPr id="81" name="Straight Connector 80">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447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DA297-6902-42B1-87BF-492D8655177C}"/>
              </a:ext>
            </a:extLst>
          </p:cNvPr>
          <p:cNvSpPr>
            <a:spLocks noGrp="1"/>
          </p:cNvSpPr>
          <p:nvPr>
            <p:ph type="title"/>
          </p:nvPr>
        </p:nvSpPr>
        <p:spPr/>
        <p:txBody>
          <a:bodyPr>
            <a:normAutofit fontScale="90000"/>
          </a:bodyPr>
          <a:lstStyle/>
          <a:p>
            <a:r>
              <a:rPr lang="en-US" dirty="0"/>
              <a:t>“ A model is a simplification of reality”</a:t>
            </a:r>
            <a:br>
              <a:rPr lang="en-US" dirty="0"/>
            </a:br>
            <a:r>
              <a:rPr lang="en-US" dirty="0"/>
              <a:t> – Matt </a:t>
            </a:r>
            <a:r>
              <a:rPr lang="en-US" dirty="0" err="1"/>
              <a:t>Brems</a:t>
            </a:r>
            <a:r>
              <a:rPr lang="en-US" dirty="0"/>
              <a:t> </a:t>
            </a:r>
          </a:p>
        </p:txBody>
      </p:sp>
      <p:sp>
        <p:nvSpPr>
          <p:cNvPr id="3" name="Content Placeholder 2">
            <a:extLst>
              <a:ext uri="{FF2B5EF4-FFF2-40B4-BE49-F238E27FC236}">
                <a16:creationId xmlns:a16="http://schemas.microsoft.com/office/drawing/2014/main" id="{D90CAEC9-1CF1-4E71-BDC6-491F0277E419}"/>
              </a:ext>
            </a:extLst>
          </p:cNvPr>
          <p:cNvSpPr>
            <a:spLocks noGrp="1"/>
          </p:cNvSpPr>
          <p:nvPr>
            <p:ph idx="1"/>
          </p:nvPr>
        </p:nvSpPr>
        <p:spPr/>
        <p:txBody>
          <a:bodyPr>
            <a:normAutofit lnSpcReduction="10000"/>
          </a:bodyPr>
          <a:lstStyle/>
          <a:p>
            <a:pPr>
              <a:buFontTx/>
              <a:buChar char="-"/>
            </a:pPr>
            <a:r>
              <a:rPr lang="en-US" dirty="0"/>
              <a:t>Every person has their own mental model of how they choose and subsequently evaluate what and where they want to eat</a:t>
            </a:r>
          </a:p>
          <a:p>
            <a:pPr>
              <a:buFontTx/>
              <a:buChar char="-"/>
            </a:pPr>
            <a:r>
              <a:rPr lang="en-US" dirty="0"/>
              <a:t>We all have different palates and preferences.</a:t>
            </a:r>
          </a:p>
          <a:p>
            <a:pPr>
              <a:buFontTx/>
              <a:buChar char="-"/>
            </a:pPr>
            <a:r>
              <a:rPr lang="en-US" dirty="0"/>
              <a:t>Small sample size</a:t>
            </a:r>
          </a:p>
          <a:p>
            <a:pPr>
              <a:buFontTx/>
              <a:buChar char="-"/>
            </a:pPr>
            <a:r>
              <a:rPr lang="en-US" b="1" dirty="0"/>
              <a:t>Heavily skewed data and lopsided databases</a:t>
            </a:r>
            <a:endParaRPr lang="en-US" dirty="0"/>
          </a:p>
          <a:p>
            <a:pPr marL="0" indent="0">
              <a:buNone/>
            </a:pPr>
            <a:endParaRPr lang="en-US" dirty="0"/>
          </a:p>
          <a:p>
            <a:pPr marL="0" indent="0" algn="ctr">
              <a:buNone/>
            </a:pPr>
            <a:r>
              <a:rPr lang="en-US" dirty="0"/>
              <a:t>Can we build a better recommender based off of review text? </a:t>
            </a:r>
          </a:p>
        </p:txBody>
      </p:sp>
    </p:spTree>
    <p:extLst>
      <p:ext uri="{BB962C8B-B14F-4D97-AF65-F5344CB8AC3E}">
        <p14:creationId xmlns:p14="http://schemas.microsoft.com/office/powerpoint/2010/main" val="419412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46480-ABFA-47F2-8D28-479510A9FAB6}"/>
              </a:ext>
            </a:extLst>
          </p:cNvPr>
          <p:cNvSpPr>
            <a:spLocks noGrp="1"/>
          </p:cNvSpPr>
          <p:nvPr>
            <p:ph type="title"/>
          </p:nvPr>
        </p:nvSpPr>
        <p:spPr>
          <a:xfrm>
            <a:off x="3834359" y="1343849"/>
            <a:ext cx="6564699" cy="1828800"/>
          </a:xfrm>
        </p:spPr>
        <p:txBody>
          <a:bodyPr>
            <a:normAutofit fontScale="90000"/>
          </a:bodyPr>
          <a:lstStyle/>
          <a:p>
            <a:pPr algn="l"/>
            <a:r>
              <a:rPr lang="en-US" sz="3600" b="1" dirty="0">
                <a:solidFill>
                  <a:srgbClr val="0070C0"/>
                </a:solidFill>
              </a:rPr>
              <a:t>Schubert Hervey Laforest </a:t>
            </a:r>
            <a:br>
              <a:rPr lang="en-US" b="1" dirty="0"/>
            </a:br>
            <a:r>
              <a:rPr lang="en-US" sz="2000" b="1" dirty="0"/>
              <a:t>Recent Data Science Immersive Grad,  General Assembly </a:t>
            </a:r>
            <a:br>
              <a:rPr lang="en-US" sz="2000" b="1" dirty="0"/>
            </a:br>
            <a:r>
              <a:rPr lang="en-US" sz="2000" b="1" dirty="0"/>
              <a:t>B.A. Linguistics, Political Science &amp; Marketing, Concordia University</a:t>
            </a:r>
            <a:br>
              <a:rPr lang="en-US" sz="2000" b="1" dirty="0"/>
            </a:br>
            <a:br>
              <a:rPr lang="en-US" sz="2000" b="1" dirty="0"/>
            </a:br>
            <a:r>
              <a:rPr lang="en-US" sz="2200" dirty="0"/>
              <a:t> I live at the intersection of data, social science and the internet. </a:t>
            </a:r>
            <a:endParaRPr lang="en-US" dirty="0"/>
          </a:p>
        </p:txBody>
      </p:sp>
      <p:sp>
        <p:nvSpPr>
          <p:cNvPr id="4" name="Text Placeholder 3">
            <a:extLst>
              <a:ext uri="{FF2B5EF4-FFF2-40B4-BE49-F238E27FC236}">
                <a16:creationId xmlns:a16="http://schemas.microsoft.com/office/drawing/2014/main" id="{D14EA9B2-2DE0-4DCB-853D-1429D65891A5}"/>
              </a:ext>
            </a:extLst>
          </p:cNvPr>
          <p:cNvSpPr>
            <a:spLocks noGrp="1"/>
          </p:cNvSpPr>
          <p:nvPr>
            <p:ph type="body" sz="half" idx="2"/>
          </p:nvPr>
        </p:nvSpPr>
        <p:spPr>
          <a:xfrm>
            <a:off x="3834359" y="3707295"/>
            <a:ext cx="6241816" cy="1828800"/>
          </a:xfrm>
        </p:spPr>
        <p:txBody>
          <a:bodyPr/>
          <a:lstStyle/>
          <a:p>
            <a:pPr algn="l"/>
            <a:r>
              <a:rPr lang="en-US" sz="2000" b="1" dirty="0"/>
              <a:t>Some Places I’ve Worked at</a:t>
            </a:r>
          </a:p>
          <a:p>
            <a:endParaRPr lang="en-US" dirty="0"/>
          </a:p>
        </p:txBody>
      </p:sp>
      <p:pic>
        <p:nvPicPr>
          <p:cNvPr id="1026" name="Picture 2" descr="https://raw.githubusercontent.com/schubline/portfolio/master/assets/img/me.jpg">
            <a:extLst>
              <a:ext uri="{FF2B5EF4-FFF2-40B4-BE49-F238E27FC236}">
                <a16:creationId xmlns:a16="http://schemas.microsoft.com/office/drawing/2014/main" id="{15EED9A2-549D-40CF-9BD2-751D32164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707" y="1087499"/>
            <a:ext cx="2338226" cy="2341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onder logo">
            <a:extLst>
              <a:ext uri="{FF2B5EF4-FFF2-40B4-BE49-F238E27FC236}">
                <a16:creationId xmlns:a16="http://schemas.microsoft.com/office/drawing/2014/main" id="{752E96C4-10B1-4840-92EC-337601C7D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793" y="4217855"/>
            <a:ext cx="1229022" cy="12290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ww.mybinder.io">
            <a:extLst>
              <a:ext uri="{FF2B5EF4-FFF2-40B4-BE49-F238E27FC236}">
                <a16:creationId xmlns:a16="http://schemas.microsoft.com/office/drawing/2014/main" id="{56A0DF30-074C-49D7-B9AE-EF669A7CE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650" y="4434216"/>
            <a:ext cx="2338226" cy="79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esium telecom">
            <a:extLst>
              <a:ext uri="{FF2B5EF4-FFF2-40B4-BE49-F238E27FC236}">
                <a16:creationId xmlns:a16="http://schemas.microsoft.com/office/drawing/2014/main" id="{148D4FE4-F01F-45BD-A9BB-34F2A2571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8089" y="4164495"/>
            <a:ext cx="2643407" cy="9835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87C55BB-3CD7-405F-B47C-5437AF20B349}"/>
              </a:ext>
            </a:extLst>
          </p:cNvPr>
          <p:cNvPicPr>
            <a:picLocks noChangeAspect="1"/>
          </p:cNvPicPr>
          <p:nvPr/>
        </p:nvPicPr>
        <p:blipFill>
          <a:blip r:embed="rId6"/>
          <a:stretch>
            <a:fillRect/>
          </a:stretch>
        </p:blipFill>
        <p:spPr>
          <a:xfrm>
            <a:off x="1067862" y="3673146"/>
            <a:ext cx="2316685" cy="1680732"/>
          </a:xfrm>
          <a:prstGeom prst="rect">
            <a:avLst/>
          </a:prstGeom>
        </p:spPr>
      </p:pic>
    </p:spTree>
    <p:extLst>
      <p:ext uri="{BB962C8B-B14F-4D97-AF65-F5344CB8AC3E}">
        <p14:creationId xmlns:p14="http://schemas.microsoft.com/office/powerpoint/2010/main" val="429004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pic>
        <p:nvPicPr>
          <p:cNvPr id="4" name="Picture 3">
            <a:extLst>
              <a:ext uri="{FF2B5EF4-FFF2-40B4-BE49-F238E27FC236}">
                <a16:creationId xmlns:a16="http://schemas.microsoft.com/office/drawing/2014/main" id="{5FBE4246-430B-4AE2-9A14-D06B040B3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9832" y="1149305"/>
            <a:ext cx="6713424" cy="4615479"/>
          </a:xfrm>
          <a:prstGeom prst="rect">
            <a:avLst/>
          </a:prstGeom>
        </p:spPr>
      </p:pic>
      <p:grpSp>
        <p:nvGrpSpPr>
          <p:cNvPr id="19" name="Group 18">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20"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1" name="Picture 20">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2"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3" name="Picture 22">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2" name="Rectangle 1">
            <a:extLst>
              <a:ext uri="{FF2B5EF4-FFF2-40B4-BE49-F238E27FC236}">
                <a16:creationId xmlns:a16="http://schemas.microsoft.com/office/drawing/2014/main" id="{8BED6F95-5725-4F68-89F0-164150A8392D}"/>
              </a:ext>
            </a:extLst>
          </p:cNvPr>
          <p:cNvSpPr/>
          <p:nvPr/>
        </p:nvSpPr>
        <p:spPr>
          <a:xfrm>
            <a:off x="3037448" y="474526"/>
            <a:ext cx="6427144" cy="830997"/>
          </a:xfrm>
          <a:prstGeom prst="rect">
            <a:avLst/>
          </a:prstGeom>
        </p:spPr>
        <p:txBody>
          <a:bodyPr wrap="none">
            <a:spAutoFit/>
          </a:bodyPr>
          <a:lstStyle/>
          <a:p>
            <a:r>
              <a:rPr lang="en-US" sz="4800" dirty="0"/>
              <a:t>Distribution of Star Score</a:t>
            </a:r>
          </a:p>
        </p:txBody>
      </p:sp>
    </p:spTree>
    <p:extLst>
      <p:ext uri="{BB962C8B-B14F-4D97-AF65-F5344CB8AC3E}">
        <p14:creationId xmlns:p14="http://schemas.microsoft.com/office/powerpoint/2010/main" val="3063219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FA3C-8C1B-4265-8DB8-FF62B3B34794}"/>
              </a:ext>
            </a:extLst>
          </p:cNvPr>
          <p:cNvSpPr>
            <a:spLocks noGrp="1"/>
          </p:cNvSpPr>
          <p:nvPr>
            <p:ph type="title"/>
          </p:nvPr>
        </p:nvSpPr>
        <p:spPr/>
        <p:txBody>
          <a:bodyPr/>
          <a:lstStyle/>
          <a:p>
            <a:r>
              <a:rPr lang="en-US" dirty="0"/>
              <a:t>A Closer Look at Review Text</a:t>
            </a:r>
          </a:p>
        </p:txBody>
      </p:sp>
      <p:sp>
        <p:nvSpPr>
          <p:cNvPr id="3" name="Content Placeholder 2">
            <a:extLst>
              <a:ext uri="{FF2B5EF4-FFF2-40B4-BE49-F238E27FC236}">
                <a16:creationId xmlns:a16="http://schemas.microsoft.com/office/drawing/2014/main" id="{E4143436-7F18-4729-B653-F148EDD91B0D}"/>
              </a:ext>
            </a:extLst>
          </p:cNvPr>
          <p:cNvSpPr>
            <a:spLocks noGrp="1"/>
          </p:cNvSpPr>
          <p:nvPr>
            <p:ph idx="1"/>
          </p:nvPr>
        </p:nvSpPr>
        <p:spPr/>
        <p:txBody>
          <a:bodyPr/>
          <a:lstStyle/>
          <a:p>
            <a:r>
              <a:rPr lang="en-US" dirty="0"/>
              <a:t>'First time </a:t>
            </a:r>
            <a:r>
              <a:rPr lang="en-US" b="1" dirty="0"/>
              <a:t>great</a:t>
            </a:r>
            <a:r>
              <a:rPr lang="en-US" dirty="0"/>
              <a:t> food and </a:t>
            </a:r>
            <a:r>
              <a:rPr lang="en-US" b="1" dirty="0"/>
              <a:t>service</a:t>
            </a:r>
            <a:r>
              <a:rPr lang="en-US" dirty="0"/>
              <a:t> will be </a:t>
            </a:r>
            <a:r>
              <a:rPr lang="en-US" b="1" dirty="0"/>
              <a:t>going back </a:t>
            </a:r>
            <a:r>
              <a:rPr lang="en-US" dirty="0"/>
              <a:t>had the hot dogs more food than 1 person can eat'</a:t>
            </a:r>
          </a:p>
          <a:p>
            <a:r>
              <a:rPr lang="en-US" b="1" dirty="0"/>
              <a:t>'Slow service </a:t>
            </a:r>
            <a:r>
              <a:rPr lang="en-US" dirty="0"/>
              <a:t>every time, and </a:t>
            </a:r>
            <a:r>
              <a:rPr lang="en-US" b="1" dirty="0"/>
              <a:t>food has been cold twice</a:t>
            </a:r>
            <a:r>
              <a:rPr lang="en-US" dirty="0"/>
              <a:t>. </a:t>
            </a:r>
            <a:r>
              <a:rPr lang="en-US" b="1" dirty="0"/>
              <a:t>Poorly managed </a:t>
            </a:r>
            <a:r>
              <a:rPr lang="en-US" dirty="0"/>
              <a:t>version of this chain. The Rock Hill location is fantastic!'</a:t>
            </a:r>
          </a:p>
        </p:txBody>
      </p:sp>
    </p:spTree>
    <p:extLst>
      <p:ext uri="{BB962C8B-B14F-4D97-AF65-F5344CB8AC3E}">
        <p14:creationId xmlns:p14="http://schemas.microsoft.com/office/powerpoint/2010/main" val="1019255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72ADAC-8410-4B41-811B-7D8C67BF5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373" y="334106"/>
            <a:ext cx="4544776" cy="3124533"/>
          </a:xfrm>
          <a:prstGeom prst="rect">
            <a:avLst/>
          </a:prstGeom>
          <a:ln w="127000" cap="sq">
            <a:solidFill>
              <a:srgbClr val="FFFFFF"/>
            </a:solidFill>
            <a:miter lim="800000"/>
          </a:ln>
        </p:spPr>
      </p:pic>
      <p:pic>
        <p:nvPicPr>
          <p:cNvPr id="5" name="Picture 4">
            <a:extLst>
              <a:ext uri="{FF2B5EF4-FFF2-40B4-BE49-F238E27FC236}">
                <a16:creationId xmlns:a16="http://schemas.microsoft.com/office/drawing/2014/main" id="{9964BCAF-53AA-494B-90C3-6020A0EB7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373" y="4434671"/>
            <a:ext cx="10927930" cy="2185585"/>
          </a:xfrm>
          <a:prstGeom prst="rect">
            <a:avLst/>
          </a:prstGeom>
          <a:ln w="127000" cap="sq">
            <a:solidFill>
              <a:srgbClr val="FFFFFF"/>
            </a:solidFill>
            <a:miter lim="800000"/>
          </a:ln>
        </p:spPr>
      </p:pic>
      <p:sp>
        <p:nvSpPr>
          <p:cNvPr id="6" name="Rectangle 5">
            <a:extLst>
              <a:ext uri="{FF2B5EF4-FFF2-40B4-BE49-F238E27FC236}">
                <a16:creationId xmlns:a16="http://schemas.microsoft.com/office/drawing/2014/main" id="{A283C96C-1544-4C72-A307-F4308E33057E}"/>
              </a:ext>
            </a:extLst>
          </p:cNvPr>
          <p:cNvSpPr/>
          <p:nvPr/>
        </p:nvSpPr>
        <p:spPr>
          <a:xfrm>
            <a:off x="1751663" y="159907"/>
            <a:ext cx="2861424" cy="646331"/>
          </a:xfrm>
          <a:prstGeom prst="rect">
            <a:avLst/>
          </a:prstGeom>
        </p:spPr>
        <p:txBody>
          <a:bodyPr wrap="none">
            <a:spAutoFit/>
          </a:bodyPr>
          <a:lstStyle/>
          <a:p>
            <a:r>
              <a:rPr lang="en-US" sz="3600" dirty="0"/>
              <a:t>Review Length</a:t>
            </a:r>
          </a:p>
        </p:txBody>
      </p:sp>
      <p:sp>
        <p:nvSpPr>
          <p:cNvPr id="7" name="Rectangle 6">
            <a:extLst>
              <a:ext uri="{FF2B5EF4-FFF2-40B4-BE49-F238E27FC236}">
                <a16:creationId xmlns:a16="http://schemas.microsoft.com/office/drawing/2014/main" id="{D83941B8-78B8-41F5-9A98-E2F0448B6BF3}"/>
              </a:ext>
            </a:extLst>
          </p:cNvPr>
          <p:cNvSpPr/>
          <p:nvPr/>
        </p:nvSpPr>
        <p:spPr>
          <a:xfrm>
            <a:off x="610139" y="3788340"/>
            <a:ext cx="5485861" cy="646331"/>
          </a:xfrm>
          <a:prstGeom prst="rect">
            <a:avLst/>
          </a:prstGeom>
        </p:spPr>
        <p:txBody>
          <a:bodyPr wrap="none">
            <a:spAutoFit/>
          </a:bodyPr>
          <a:lstStyle/>
          <a:p>
            <a:r>
              <a:rPr lang="en-US" sz="3600" dirty="0"/>
              <a:t>Review Length by Star Rating</a:t>
            </a:r>
          </a:p>
        </p:txBody>
      </p:sp>
    </p:spTree>
    <p:extLst>
      <p:ext uri="{BB962C8B-B14F-4D97-AF65-F5344CB8AC3E}">
        <p14:creationId xmlns:p14="http://schemas.microsoft.com/office/powerpoint/2010/main" val="1201292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8D45FE-5BCF-4C38-8E1B-6C6C512182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21" y="239588"/>
            <a:ext cx="4658449" cy="3202684"/>
          </a:xfrm>
          <a:prstGeom prst="rect">
            <a:avLst/>
          </a:prstGeom>
          <a:ln w="127000" cap="sq">
            <a:solidFill>
              <a:srgbClr val="FFFFFF"/>
            </a:solidFill>
            <a:miter lim="800000"/>
          </a:ln>
        </p:spPr>
      </p:pic>
      <p:pic>
        <p:nvPicPr>
          <p:cNvPr id="7" name="Picture 6">
            <a:extLst>
              <a:ext uri="{FF2B5EF4-FFF2-40B4-BE49-F238E27FC236}">
                <a16:creationId xmlns:a16="http://schemas.microsoft.com/office/drawing/2014/main" id="{52DA8DB6-E8EF-4362-8E57-9C5D51D8FA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429" y="4560925"/>
            <a:ext cx="11112507" cy="2222500"/>
          </a:xfrm>
          <a:prstGeom prst="rect">
            <a:avLst/>
          </a:prstGeom>
          <a:ln w="127000" cap="sq">
            <a:solidFill>
              <a:srgbClr val="FFFFFF"/>
            </a:solidFill>
            <a:miter lim="800000"/>
          </a:ln>
        </p:spPr>
      </p:pic>
      <p:sp>
        <p:nvSpPr>
          <p:cNvPr id="8" name="Rectangle 7">
            <a:extLst>
              <a:ext uri="{FF2B5EF4-FFF2-40B4-BE49-F238E27FC236}">
                <a16:creationId xmlns:a16="http://schemas.microsoft.com/office/drawing/2014/main" id="{4C7A438A-147D-4E97-ADA8-3BD3EB96C26F}"/>
              </a:ext>
            </a:extLst>
          </p:cNvPr>
          <p:cNvSpPr/>
          <p:nvPr/>
        </p:nvSpPr>
        <p:spPr>
          <a:xfrm>
            <a:off x="643599" y="239588"/>
            <a:ext cx="4046492" cy="461665"/>
          </a:xfrm>
          <a:prstGeom prst="rect">
            <a:avLst/>
          </a:prstGeom>
        </p:spPr>
        <p:txBody>
          <a:bodyPr wrap="none">
            <a:spAutoFit/>
          </a:bodyPr>
          <a:lstStyle/>
          <a:p>
            <a:r>
              <a:rPr lang="en-US" sz="2400" dirty="0"/>
              <a:t>Distribution of Sentiment Score</a:t>
            </a:r>
          </a:p>
        </p:txBody>
      </p:sp>
      <p:sp>
        <p:nvSpPr>
          <p:cNvPr id="9" name="Rectangle 8">
            <a:extLst>
              <a:ext uri="{FF2B5EF4-FFF2-40B4-BE49-F238E27FC236}">
                <a16:creationId xmlns:a16="http://schemas.microsoft.com/office/drawing/2014/main" id="{5EF7A3EB-EA6C-4678-ADD4-F9FFA9FD3F88}"/>
              </a:ext>
            </a:extLst>
          </p:cNvPr>
          <p:cNvSpPr/>
          <p:nvPr/>
        </p:nvSpPr>
        <p:spPr>
          <a:xfrm>
            <a:off x="557806" y="3901575"/>
            <a:ext cx="4132285" cy="584775"/>
          </a:xfrm>
          <a:prstGeom prst="rect">
            <a:avLst/>
          </a:prstGeom>
        </p:spPr>
        <p:txBody>
          <a:bodyPr wrap="none">
            <a:spAutoFit/>
          </a:bodyPr>
          <a:lstStyle/>
          <a:p>
            <a:r>
              <a:rPr lang="en-US" sz="3200" dirty="0"/>
              <a:t>Sentiment by Star Rating</a:t>
            </a:r>
          </a:p>
        </p:txBody>
      </p:sp>
    </p:spTree>
    <p:extLst>
      <p:ext uri="{BB962C8B-B14F-4D97-AF65-F5344CB8AC3E}">
        <p14:creationId xmlns:p14="http://schemas.microsoft.com/office/powerpoint/2010/main" val="3969133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6DC35E-201F-4A42-9A29-C82E14AD9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161" y="913879"/>
            <a:ext cx="5170078" cy="4573042"/>
          </a:xfrm>
          <a:prstGeom prst="rect">
            <a:avLst/>
          </a:prstGeom>
        </p:spPr>
      </p:pic>
      <p:pic>
        <p:nvPicPr>
          <p:cNvPr id="7" name="Picture 6">
            <a:extLst>
              <a:ext uri="{FF2B5EF4-FFF2-40B4-BE49-F238E27FC236}">
                <a16:creationId xmlns:a16="http://schemas.microsoft.com/office/drawing/2014/main" id="{00260EA3-A635-4F03-B7AD-34E13C104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728" y="913879"/>
            <a:ext cx="5144672" cy="4573042"/>
          </a:xfrm>
          <a:prstGeom prst="rect">
            <a:avLst/>
          </a:prstGeom>
        </p:spPr>
      </p:pic>
    </p:spTree>
    <p:extLst>
      <p:ext uri="{BB962C8B-B14F-4D97-AF65-F5344CB8AC3E}">
        <p14:creationId xmlns:p14="http://schemas.microsoft.com/office/powerpoint/2010/main" val="597172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93839-D4F0-4747-857A-96488CC0D386}"/>
              </a:ext>
            </a:extLst>
          </p:cNvPr>
          <p:cNvSpPr>
            <a:spLocks noGrp="1"/>
          </p:cNvSpPr>
          <p:nvPr>
            <p:ph type="title"/>
          </p:nvPr>
        </p:nvSpPr>
        <p:spPr>
          <a:xfrm>
            <a:off x="804421" y="796374"/>
            <a:ext cx="10583158" cy="880027"/>
          </a:xfrm>
        </p:spPr>
        <p:txBody>
          <a:bodyPr>
            <a:normAutofit/>
          </a:bodyPr>
          <a:lstStyle/>
          <a:p>
            <a:r>
              <a:rPr lang="en-US">
                <a:solidFill>
                  <a:srgbClr val="FFFFFF"/>
                </a:solidFill>
              </a:rPr>
              <a:t>Visualizing Latent Dirichlet Allocation (LDA)</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DF6E9AF8-020A-4444-9B3D-4CD4BC3E953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1245" t="27829" r="15014" b="186"/>
          <a:stretch/>
        </p:blipFill>
        <p:spPr>
          <a:xfrm>
            <a:off x="2285999" y="2349904"/>
            <a:ext cx="7354390" cy="4671841"/>
          </a:xfrm>
        </p:spPr>
      </p:pic>
    </p:spTree>
    <p:extLst>
      <p:ext uri="{BB962C8B-B14F-4D97-AF65-F5344CB8AC3E}">
        <p14:creationId xmlns:p14="http://schemas.microsoft.com/office/powerpoint/2010/main" val="2686908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93839-D4F0-4747-857A-96488CC0D386}"/>
              </a:ext>
            </a:extLst>
          </p:cNvPr>
          <p:cNvSpPr>
            <a:spLocks noGrp="1"/>
          </p:cNvSpPr>
          <p:nvPr>
            <p:ph type="title"/>
          </p:nvPr>
        </p:nvSpPr>
        <p:spPr>
          <a:xfrm>
            <a:off x="804421" y="796374"/>
            <a:ext cx="10583158" cy="880027"/>
          </a:xfrm>
        </p:spPr>
        <p:txBody>
          <a:bodyPr>
            <a:normAutofit/>
          </a:bodyPr>
          <a:lstStyle/>
          <a:p>
            <a:r>
              <a:rPr lang="en-US">
                <a:solidFill>
                  <a:srgbClr val="FFFFFF"/>
                </a:solidFill>
              </a:rPr>
              <a:t>Visualizing Latent Dirichlet Allocation (LDA)</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screenshot of a cell phone&#10;&#10;Description generated with very high confidence">
            <a:extLst>
              <a:ext uri="{FF2B5EF4-FFF2-40B4-BE49-F238E27FC236}">
                <a16:creationId xmlns:a16="http://schemas.microsoft.com/office/drawing/2014/main" id="{ABD156F6-87C4-4979-85C7-D90A9A8F22F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1062" t="28311" r="15156"/>
          <a:stretch/>
        </p:blipFill>
        <p:spPr>
          <a:xfrm>
            <a:off x="2143614" y="2286000"/>
            <a:ext cx="7248580" cy="4582817"/>
          </a:xfrm>
        </p:spPr>
      </p:pic>
    </p:spTree>
    <p:extLst>
      <p:ext uri="{BB962C8B-B14F-4D97-AF65-F5344CB8AC3E}">
        <p14:creationId xmlns:p14="http://schemas.microsoft.com/office/powerpoint/2010/main" val="2256416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C10B-56D8-4846-AAA1-7DA5669C0439}"/>
              </a:ext>
            </a:extLst>
          </p:cNvPr>
          <p:cNvSpPr>
            <a:spLocks noGrp="1"/>
          </p:cNvSpPr>
          <p:nvPr>
            <p:ph type="title"/>
          </p:nvPr>
        </p:nvSpPr>
        <p:spPr/>
        <p:txBody>
          <a:bodyPr/>
          <a:lstStyle/>
          <a:p>
            <a:r>
              <a:rPr lang="en-US" dirty="0"/>
              <a:t>Recurring Themes in Reviews</a:t>
            </a:r>
          </a:p>
        </p:txBody>
      </p:sp>
      <p:sp>
        <p:nvSpPr>
          <p:cNvPr id="3" name="Text Placeholder 2">
            <a:extLst>
              <a:ext uri="{FF2B5EF4-FFF2-40B4-BE49-F238E27FC236}">
                <a16:creationId xmlns:a16="http://schemas.microsoft.com/office/drawing/2014/main" id="{0EA3A0DF-7AA6-473E-AF23-FFC0BBC1D8C1}"/>
              </a:ext>
            </a:extLst>
          </p:cNvPr>
          <p:cNvSpPr>
            <a:spLocks noGrp="1"/>
          </p:cNvSpPr>
          <p:nvPr>
            <p:ph type="body" idx="1"/>
          </p:nvPr>
        </p:nvSpPr>
        <p:spPr/>
        <p:txBody>
          <a:bodyPr/>
          <a:lstStyle/>
          <a:p>
            <a:r>
              <a:rPr lang="en-US" dirty="0"/>
              <a:t>Five Star Reviews</a:t>
            </a:r>
          </a:p>
        </p:txBody>
      </p:sp>
      <p:sp>
        <p:nvSpPr>
          <p:cNvPr id="4" name="Content Placeholder 3">
            <a:extLst>
              <a:ext uri="{FF2B5EF4-FFF2-40B4-BE49-F238E27FC236}">
                <a16:creationId xmlns:a16="http://schemas.microsoft.com/office/drawing/2014/main" id="{8E8D95A2-132C-4C05-AE2C-F0CABB36597D}"/>
              </a:ext>
            </a:extLst>
          </p:cNvPr>
          <p:cNvSpPr>
            <a:spLocks noGrp="1"/>
          </p:cNvSpPr>
          <p:nvPr>
            <p:ph sz="half" idx="2"/>
          </p:nvPr>
        </p:nvSpPr>
        <p:spPr/>
        <p:txBody>
          <a:bodyPr/>
          <a:lstStyle/>
          <a:p>
            <a:r>
              <a:rPr lang="en-US" dirty="0"/>
              <a:t>“Great Ambiance”</a:t>
            </a:r>
          </a:p>
          <a:p>
            <a:r>
              <a:rPr lang="en-US" dirty="0"/>
              <a:t>“Amazing Experience”</a:t>
            </a:r>
          </a:p>
          <a:p>
            <a:r>
              <a:rPr lang="en-US" dirty="0"/>
              <a:t>“Nice Servers”</a:t>
            </a:r>
          </a:p>
          <a:p>
            <a:r>
              <a:rPr lang="en-US" b="1" dirty="0"/>
              <a:t>Common Words</a:t>
            </a:r>
            <a:r>
              <a:rPr lang="en-US" dirty="0"/>
              <a:t>: “Love, cheap, great, excellent” </a:t>
            </a:r>
            <a:endParaRPr lang="en-US" b="1" dirty="0"/>
          </a:p>
          <a:p>
            <a:endParaRPr lang="en-US" dirty="0"/>
          </a:p>
          <a:p>
            <a:endParaRPr lang="en-US" dirty="0"/>
          </a:p>
        </p:txBody>
      </p:sp>
      <p:sp>
        <p:nvSpPr>
          <p:cNvPr id="5" name="Text Placeholder 4">
            <a:extLst>
              <a:ext uri="{FF2B5EF4-FFF2-40B4-BE49-F238E27FC236}">
                <a16:creationId xmlns:a16="http://schemas.microsoft.com/office/drawing/2014/main" id="{90E61ABE-9D07-462B-9E74-E00224AE55BD}"/>
              </a:ext>
            </a:extLst>
          </p:cNvPr>
          <p:cNvSpPr>
            <a:spLocks noGrp="1"/>
          </p:cNvSpPr>
          <p:nvPr>
            <p:ph type="body" sz="quarter" idx="3"/>
          </p:nvPr>
        </p:nvSpPr>
        <p:spPr/>
        <p:txBody>
          <a:bodyPr/>
          <a:lstStyle/>
          <a:p>
            <a:r>
              <a:rPr lang="en-US" dirty="0"/>
              <a:t>One Star Reviews</a:t>
            </a:r>
          </a:p>
        </p:txBody>
      </p:sp>
      <p:sp>
        <p:nvSpPr>
          <p:cNvPr id="6" name="Content Placeholder 5">
            <a:extLst>
              <a:ext uri="{FF2B5EF4-FFF2-40B4-BE49-F238E27FC236}">
                <a16:creationId xmlns:a16="http://schemas.microsoft.com/office/drawing/2014/main" id="{13EB2A43-93A0-428B-8C0B-CAE70F99F468}"/>
              </a:ext>
            </a:extLst>
          </p:cNvPr>
          <p:cNvSpPr>
            <a:spLocks noGrp="1"/>
          </p:cNvSpPr>
          <p:nvPr>
            <p:ph sz="quarter" idx="4"/>
          </p:nvPr>
        </p:nvSpPr>
        <p:spPr/>
        <p:txBody>
          <a:bodyPr/>
          <a:lstStyle/>
          <a:p>
            <a:r>
              <a:rPr lang="en-US" dirty="0"/>
              <a:t>“Slow Service”</a:t>
            </a:r>
          </a:p>
          <a:p>
            <a:r>
              <a:rPr lang="en-US" dirty="0"/>
              <a:t>“Worst customer service”</a:t>
            </a:r>
          </a:p>
          <a:p>
            <a:r>
              <a:rPr lang="en-US" dirty="0"/>
              <a:t>“Absolute Garbage”</a:t>
            </a:r>
          </a:p>
          <a:p>
            <a:r>
              <a:rPr lang="en-US" b="1" dirty="0"/>
              <a:t>Common Words: </a:t>
            </a:r>
            <a:r>
              <a:rPr lang="en-US" dirty="0"/>
              <a:t>“Terrible, disappointed, horrible”</a:t>
            </a:r>
            <a:endParaRPr lang="en-US" b="1" dirty="0"/>
          </a:p>
        </p:txBody>
      </p:sp>
    </p:spTree>
    <p:extLst>
      <p:ext uri="{BB962C8B-B14F-4D97-AF65-F5344CB8AC3E}">
        <p14:creationId xmlns:p14="http://schemas.microsoft.com/office/powerpoint/2010/main" val="143863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4" name="Picture 73">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5" name="Rectangle 74">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6" name="Picture 75">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7" name="Picture 76">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E11A2E8-C456-4014-B4BE-C24F91C87EE1}"/>
              </a:ext>
            </a:extLst>
          </p:cNvPr>
          <p:cNvSpPr>
            <a:spLocks noGrp="1"/>
          </p:cNvSpPr>
          <p:nvPr>
            <p:ph type="ctrTitle"/>
          </p:nvPr>
        </p:nvSpPr>
        <p:spPr>
          <a:xfrm>
            <a:off x="1102619" y="4404852"/>
            <a:ext cx="9989677" cy="1054745"/>
          </a:xfrm>
        </p:spPr>
        <p:txBody>
          <a:bodyPr>
            <a:normAutofit/>
          </a:bodyPr>
          <a:lstStyle/>
          <a:p>
            <a:r>
              <a:rPr lang="en-US">
                <a:solidFill>
                  <a:srgbClr val="262626"/>
                </a:solidFill>
              </a:rPr>
              <a:t>A Different Kind of Recommender</a:t>
            </a:r>
            <a:endParaRPr lang="en-US" dirty="0">
              <a:solidFill>
                <a:srgbClr val="262626"/>
              </a:solidFill>
            </a:endParaRPr>
          </a:p>
        </p:txBody>
      </p:sp>
      <p:sp>
        <p:nvSpPr>
          <p:cNvPr id="3" name="Subtitle 2">
            <a:extLst>
              <a:ext uri="{FF2B5EF4-FFF2-40B4-BE49-F238E27FC236}">
                <a16:creationId xmlns:a16="http://schemas.microsoft.com/office/drawing/2014/main" id="{DB2C1295-CBBD-4CAD-A6C1-5FB72C05FDFF}"/>
              </a:ext>
            </a:extLst>
          </p:cNvPr>
          <p:cNvSpPr>
            <a:spLocks noGrp="1"/>
          </p:cNvSpPr>
          <p:nvPr>
            <p:ph type="subTitle" idx="1"/>
          </p:nvPr>
        </p:nvSpPr>
        <p:spPr>
          <a:xfrm>
            <a:off x="1298448" y="5540582"/>
            <a:ext cx="9603727" cy="388793"/>
          </a:xfrm>
        </p:spPr>
        <p:txBody>
          <a:bodyPr>
            <a:normAutofit/>
          </a:bodyPr>
          <a:lstStyle/>
          <a:p>
            <a:pPr>
              <a:lnSpc>
                <a:spcPct val="90000"/>
              </a:lnSpc>
            </a:pPr>
            <a:r>
              <a:rPr lang="en-US" sz="2000">
                <a:solidFill>
                  <a:srgbClr val="000000"/>
                </a:solidFill>
              </a:rPr>
              <a:t>Using sentiment instead of ratings</a:t>
            </a:r>
          </a:p>
        </p:txBody>
      </p:sp>
      <p:sp>
        <p:nvSpPr>
          <p:cNvPr id="79" name="Rectangle 78">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facebook emojis">
            <a:extLst>
              <a:ext uri="{FF2B5EF4-FFF2-40B4-BE49-F238E27FC236}">
                <a16:creationId xmlns:a16="http://schemas.microsoft.com/office/drawing/2014/main" id="{D164F1AE-53C0-40F2-AD93-BCA2E055224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824681" y="1410207"/>
            <a:ext cx="6549000" cy="2455875"/>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4395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7985-14E7-4AF5-A15B-182E71935AF4}"/>
              </a:ext>
            </a:extLst>
          </p:cNvPr>
          <p:cNvSpPr>
            <a:spLocks noGrp="1"/>
          </p:cNvSpPr>
          <p:nvPr>
            <p:ph type="ctrTitle"/>
          </p:nvPr>
        </p:nvSpPr>
        <p:spPr/>
        <p:txBody>
          <a:bodyPr/>
          <a:lstStyle/>
          <a:p>
            <a:r>
              <a:rPr lang="en-US" dirty="0"/>
              <a:t>So, which is better?</a:t>
            </a:r>
          </a:p>
        </p:txBody>
      </p:sp>
      <p:sp>
        <p:nvSpPr>
          <p:cNvPr id="3" name="Subtitle 2">
            <a:extLst>
              <a:ext uri="{FF2B5EF4-FFF2-40B4-BE49-F238E27FC236}">
                <a16:creationId xmlns:a16="http://schemas.microsoft.com/office/drawing/2014/main" id="{6D935751-2DAB-4886-B35F-7142618E4A33}"/>
              </a:ext>
            </a:extLst>
          </p:cNvPr>
          <p:cNvSpPr>
            <a:spLocks noGrp="1"/>
          </p:cNvSpPr>
          <p:nvPr>
            <p:ph type="subTitle" idx="1"/>
          </p:nvPr>
        </p:nvSpPr>
        <p:spPr/>
        <p:txBody>
          <a:bodyPr>
            <a:normAutofit lnSpcReduction="10000"/>
          </a:bodyPr>
          <a:lstStyle/>
          <a:p>
            <a:r>
              <a:rPr lang="en-US" dirty="0"/>
              <a:t>Recommendation based on </a:t>
            </a:r>
            <a:r>
              <a:rPr lang="en-US" b="1" dirty="0"/>
              <a:t>Ratings </a:t>
            </a:r>
          </a:p>
          <a:p>
            <a:r>
              <a:rPr lang="en-US" dirty="0"/>
              <a:t>or </a:t>
            </a:r>
          </a:p>
          <a:p>
            <a:r>
              <a:rPr lang="en-US" dirty="0"/>
              <a:t>Recommendations based on </a:t>
            </a:r>
            <a:r>
              <a:rPr lang="en-US" b="1" dirty="0"/>
              <a:t>Sentiment </a:t>
            </a:r>
          </a:p>
        </p:txBody>
      </p:sp>
    </p:spTree>
    <p:extLst>
      <p:ext uri="{BB962C8B-B14F-4D97-AF65-F5344CB8AC3E}">
        <p14:creationId xmlns:p14="http://schemas.microsoft.com/office/powerpoint/2010/main" val="223165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table with a plate of food&#10;&#10;Description generated with very high confidence">
            <a:extLst>
              <a:ext uri="{FF2B5EF4-FFF2-40B4-BE49-F238E27FC236}">
                <a16:creationId xmlns:a16="http://schemas.microsoft.com/office/drawing/2014/main" id="{BCA94FF8-7E2E-4DBF-844A-67DFAD345EC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053" b="14012"/>
          <a:stretch/>
        </p:blipFill>
        <p:spPr>
          <a:xfrm>
            <a:off x="20" y="10"/>
            <a:ext cx="12191980" cy="6857990"/>
          </a:xfrm>
          <a:prstGeom prst="rect">
            <a:avLst/>
          </a:prstGeom>
        </p:spPr>
      </p:pic>
      <p:sp>
        <p:nvSpPr>
          <p:cNvPr id="2" name="Title 1">
            <a:extLst>
              <a:ext uri="{FF2B5EF4-FFF2-40B4-BE49-F238E27FC236}">
                <a16:creationId xmlns:a16="http://schemas.microsoft.com/office/drawing/2014/main" id="{74A56E64-48B4-4679-8264-AE998AC3DBEE}"/>
              </a:ext>
            </a:extLst>
          </p:cNvPr>
          <p:cNvSpPr>
            <a:spLocks noGrp="1"/>
          </p:cNvSpPr>
          <p:nvPr>
            <p:ph type="ctrTitle"/>
          </p:nvPr>
        </p:nvSpPr>
        <p:spPr>
          <a:xfrm>
            <a:off x="2692398" y="1871131"/>
            <a:ext cx="6815669" cy="1515533"/>
          </a:xfrm>
        </p:spPr>
        <p:txBody>
          <a:bodyPr>
            <a:normAutofit/>
          </a:bodyPr>
          <a:lstStyle/>
          <a:p>
            <a:r>
              <a:rPr lang="en-US">
                <a:solidFill>
                  <a:srgbClr val="FFFFFF"/>
                </a:solidFill>
              </a:rPr>
              <a:t>Food is Important to Us</a:t>
            </a:r>
          </a:p>
        </p:txBody>
      </p:sp>
      <p:sp>
        <p:nvSpPr>
          <p:cNvPr id="3" name="Subtitle 2">
            <a:extLst>
              <a:ext uri="{FF2B5EF4-FFF2-40B4-BE49-F238E27FC236}">
                <a16:creationId xmlns:a16="http://schemas.microsoft.com/office/drawing/2014/main" id="{DB3942DF-35C7-477E-84DA-649BF758807B}"/>
              </a:ext>
            </a:extLst>
          </p:cNvPr>
          <p:cNvSpPr>
            <a:spLocks noGrp="1"/>
          </p:cNvSpPr>
          <p:nvPr>
            <p:ph type="subTitle" idx="1"/>
          </p:nvPr>
        </p:nvSpPr>
        <p:spPr>
          <a:xfrm>
            <a:off x="2692398" y="3657597"/>
            <a:ext cx="6815669" cy="1320802"/>
          </a:xfrm>
        </p:spPr>
        <p:txBody>
          <a:bodyPr>
            <a:normAutofit/>
          </a:bodyPr>
          <a:lstStyle/>
          <a:p>
            <a:endParaRPr lang="en-US">
              <a:solidFill>
                <a:srgbClr val="FFFFFF"/>
              </a:solidFill>
            </a:endParaRPr>
          </a:p>
        </p:txBody>
      </p:sp>
      <p:cxnSp>
        <p:nvCxnSpPr>
          <p:cNvPr id="12" name="Straight Connector 11">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57565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1CB5-A113-47FB-B376-9A1DA3A22F0E}"/>
              </a:ext>
            </a:extLst>
          </p:cNvPr>
          <p:cNvSpPr>
            <a:spLocks noGrp="1"/>
          </p:cNvSpPr>
          <p:nvPr>
            <p:ph type="title"/>
          </p:nvPr>
        </p:nvSpPr>
        <p:spPr/>
        <p:txBody>
          <a:bodyPr/>
          <a:lstStyle/>
          <a:p>
            <a:r>
              <a:rPr lang="en-US" dirty="0"/>
              <a:t>Preliminary Results</a:t>
            </a:r>
          </a:p>
        </p:txBody>
      </p:sp>
      <p:sp>
        <p:nvSpPr>
          <p:cNvPr id="3" name="Text Placeholder 2">
            <a:extLst>
              <a:ext uri="{FF2B5EF4-FFF2-40B4-BE49-F238E27FC236}">
                <a16:creationId xmlns:a16="http://schemas.microsoft.com/office/drawing/2014/main" id="{60D70D4C-1C39-426D-A3C9-28C068DAAD1A}"/>
              </a:ext>
            </a:extLst>
          </p:cNvPr>
          <p:cNvSpPr>
            <a:spLocks noGrp="1"/>
          </p:cNvSpPr>
          <p:nvPr>
            <p:ph type="body" idx="1"/>
          </p:nvPr>
        </p:nvSpPr>
        <p:spPr>
          <a:xfrm>
            <a:off x="1295400" y="2954748"/>
            <a:ext cx="4718304" cy="576262"/>
          </a:xfrm>
        </p:spPr>
        <p:txBody>
          <a:bodyPr/>
          <a:lstStyle/>
          <a:p>
            <a:r>
              <a:rPr lang="en-US" dirty="0"/>
              <a:t>Star-Based Recommender</a:t>
            </a:r>
          </a:p>
          <a:p>
            <a:r>
              <a:rPr lang="en-US" dirty="0"/>
              <a:t>Scale [1, 5]</a:t>
            </a:r>
          </a:p>
        </p:txBody>
      </p:sp>
      <p:sp>
        <p:nvSpPr>
          <p:cNvPr id="4" name="Content Placeholder 3">
            <a:extLst>
              <a:ext uri="{FF2B5EF4-FFF2-40B4-BE49-F238E27FC236}">
                <a16:creationId xmlns:a16="http://schemas.microsoft.com/office/drawing/2014/main" id="{B5FFBB06-0EED-4F84-8D8A-F06047E27CF6}"/>
              </a:ext>
            </a:extLst>
          </p:cNvPr>
          <p:cNvSpPr>
            <a:spLocks noGrp="1"/>
          </p:cNvSpPr>
          <p:nvPr>
            <p:ph sz="half" idx="2"/>
          </p:nvPr>
        </p:nvSpPr>
        <p:spPr>
          <a:xfrm>
            <a:off x="1295400" y="3681144"/>
            <a:ext cx="4718304" cy="2632605"/>
          </a:xfrm>
        </p:spPr>
        <p:txBody>
          <a:bodyPr/>
          <a:lstStyle/>
          <a:p>
            <a:r>
              <a:rPr lang="en-US" b="1" dirty="0"/>
              <a:t>RMSE</a:t>
            </a:r>
            <a:r>
              <a:rPr lang="en-US" dirty="0"/>
              <a:t>: 1.05</a:t>
            </a:r>
          </a:p>
          <a:p>
            <a:r>
              <a:rPr lang="en-US" b="1" dirty="0"/>
              <a:t>MAE: </a:t>
            </a:r>
            <a:r>
              <a:rPr lang="en-US" dirty="0"/>
              <a:t>1.26</a:t>
            </a:r>
            <a:endParaRPr lang="en-US" b="1" dirty="0"/>
          </a:p>
        </p:txBody>
      </p:sp>
      <p:sp>
        <p:nvSpPr>
          <p:cNvPr id="5" name="Text Placeholder 4">
            <a:extLst>
              <a:ext uri="{FF2B5EF4-FFF2-40B4-BE49-F238E27FC236}">
                <a16:creationId xmlns:a16="http://schemas.microsoft.com/office/drawing/2014/main" id="{5C97AC02-2AC2-4111-A11A-497EC880F09C}"/>
              </a:ext>
            </a:extLst>
          </p:cNvPr>
          <p:cNvSpPr>
            <a:spLocks noGrp="1"/>
          </p:cNvSpPr>
          <p:nvPr>
            <p:ph type="body" sz="quarter" idx="3"/>
          </p:nvPr>
        </p:nvSpPr>
        <p:spPr>
          <a:xfrm>
            <a:off x="6180670" y="2954750"/>
            <a:ext cx="4718304" cy="576262"/>
          </a:xfrm>
        </p:spPr>
        <p:txBody>
          <a:bodyPr/>
          <a:lstStyle/>
          <a:p>
            <a:r>
              <a:rPr lang="en-US" dirty="0"/>
              <a:t>Sentiment-Based Recommender</a:t>
            </a:r>
          </a:p>
          <a:p>
            <a:r>
              <a:rPr lang="en-US" dirty="0"/>
              <a:t>Scale [-1, 1] </a:t>
            </a:r>
          </a:p>
        </p:txBody>
      </p:sp>
      <p:sp>
        <p:nvSpPr>
          <p:cNvPr id="6" name="Content Placeholder 5">
            <a:extLst>
              <a:ext uri="{FF2B5EF4-FFF2-40B4-BE49-F238E27FC236}">
                <a16:creationId xmlns:a16="http://schemas.microsoft.com/office/drawing/2014/main" id="{F0B1D026-F20F-4113-BD82-F6B297DEDFCA}"/>
              </a:ext>
            </a:extLst>
          </p:cNvPr>
          <p:cNvSpPr>
            <a:spLocks noGrp="1"/>
          </p:cNvSpPr>
          <p:nvPr>
            <p:ph sz="quarter" idx="4"/>
          </p:nvPr>
        </p:nvSpPr>
        <p:spPr>
          <a:xfrm>
            <a:off x="6180670" y="3694025"/>
            <a:ext cx="4718304" cy="2632605"/>
          </a:xfrm>
        </p:spPr>
        <p:txBody>
          <a:bodyPr/>
          <a:lstStyle/>
          <a:p>
            <a:r>
              <a:rPr lang="en-US" b="1" dirty="0"/>
              <a:t>RMSE</a:t>
            </a:r>
            <a:r>
              <a:rPr lang="en-US" dirty="0"/>
              <a:t>: 0.784</a:t>
            </a:r>
          </a:p>
          <a:p>
            <a:r>
              <a:rPr lang="en-US" b="1" dirty="0"/>
              <a:t>MAE</a:t>
            </a:r>
            <a:r>
              <a:rPr lang="en-US" dirty="0"/>
              <a:t>: 0.748</a:t>
            </a:r>
          </a:p>
        </p:txBody>
      </p:sp>
      <p:pic>
        <p:nvPicPr>
          <p:cNvPr id="8" name="Picture 7" descr="A picture containing object&#10;&#10;Description generated with very high confidence">
            <a:extLst>
              <a:ext uri="{FF2B5EF4-FFF2-40B4-BE49-F238E27FC236}">
                <a16:creationId xmlns:a16="http://schemas.microsoft.com/office/drawing/2014/main" id="{6C2D4D9A-4C8F-42F3-B095-271AA5C41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399" y="5371346"/>
            <a:ext cx="2200275" cy="762000"/>
          </a:xfrm>
          <a:prstGeom prst="rect">
            <a:avLst/>
          </a:prstGeom>
        </p:spPr>
      </p:pic>
      <p:pic>
        <p:nvPicPr>
          <p:cNvPr id="10" name="Picture 9" descr="A picture containing object&#10;&#10;Description generated with very high confidence">
            <a:extLst>
              <a:ext uri="{FF2B5EF4-FFF2-40B4-BE49-F238E27FC236}">
                <a16:creationId xmlns:a16="http://schemas.microsoft.com/office/drawing/2014/main" id="{CD72CA92-A830-419A-B69B-40F7C8D78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157" y="5261809"/>
            <a:ext cx="2752725" cy="981075"/>
          </a:xfrm>
          <a:prstGeom prst="rect">
            <a:avLst/>
          </a:prstGeom>
        </p:spPr>
      </p:pic>
      <p:sp>
        <p:nvSpPr>
          <p:cNvPr id="9" name="Star: 5 Points 8">
            <a:extLst>
              <a:ext uri="{FF2B5EF4-FFF2-40B4-BE49-F238E27FC236}">
                <a16:creationId xmlns:a16="http://schemas.microsoft.com/office/drawing/2014/main" id="{1CAE1F4D-0BC6-47D8-8C2B-A29B860C5C59}"/>
              </a:ext>
            </a:extLst>
          </p:cNvPr>
          <p:cNvSpPr/>
          <p:nvPr/>
        </p:nvSpPr>
        <p:spPr>
          <a:xfrm>
            <a:off x="3313176" y="3868364"/>
            <a:ext cx="682752" cy="57626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t Allowed&quot; Symbol 10">
            <a:extLst>
              <a:ext uri="{FF2B5EF4-FFF2-40B4-BE49-F238E27FC236}">
                <a16:creationId xmlns:a16="http://schemas.microsoft.com/office/drawing/2014/main" id="{54699497-4CB0-4243-A65C-4A54514F1821}"/>
              </a:ext>
            </a:extLst>
          </p:cNvPr>
          <p:cNvSpPr/>
          <p:nvPr/>
        </p:nvSpPr>
        <p:spPr>
          <a:xfrm>
            <a:off x="8497824" y="3868364"/>
            <a:ext cx="585216" cy="535337"/>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84337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D8FDE-1A2E-4295-BF87-D33D60E56446}"/>
              </a:ext>
            </a:extLst>
          </p:cNvPr>
          <p:cNvSpPr>
            <a:spLocks noGrp="1"/>
          </p:cNvSpPr>
          <p:nvPr>
            <p:ph type="title"/>
          </p:nvPr>
        </p:nvSpPr>
        <p:spPr/>
        <p:txBody>
          <a:bodyPr>
            <a:normAutofit fontScale="90000"/>
          </a:bodyPr>
          <a:lstStyle/>
          <a:p>
            <a:r>
              <a:rPr lang="en-US" dirty="0"/>
              <a:t>Popularity Models</a:t>
            </a:r>
            <a:br>
              <a:rPr lang="en-US" dirty="0"/>
            </a:br>
            <a:endParaRPr lang="en-US" dirty="0"/>
          </a:p>
        </p:txBody>
      </p:sp>
      <p:sp>
        <p:nvSpPr>
          <p:cNvPr id="3" name="Text Placeholder 2">
            <a:extLst>
              <a:ext uri="{FF2B5EF4-FFF2-40B4-BE49-F238E27FC236}">
                <a16:creationId xmlns:a16="http://schemas.microsoft.com/office/drawing/2014/main" id="{3A0838F9-F639-45F2-B641-FD8BD95D13F7}"/>
              </a:ext>
            </a:extLst>
          </p:cNvPr>
          <p:cNvSpPr>
            <a:spLocks noGrp="1"/>
          </p:cNvSpPr>
          <p:nvPr>
            <p:ph type="body" idx="1"/>
          </p:nvPr>
        </p:nvSpPr>
        <p:spPr>
          <a:xfrm>
            <a:off x="1295400" y="2441963"/>
            <a:ext cx="4718304" cy="576262"/>
          </a:xfrm>
        </p:spPr>
        <p:txBody>
          <a:bodyPr/>
          <a:lstStyle/>
          <a:p>
            <a:r>
              <a:rPr lang="en-US" dirty="0"/>
              <a:t>Star Based Ranking</a:t>
            </a:r>
          </a:p>
        </p:txBody>
      </p:sp>
      <p:pic>
        <p:nvPicPr>
          <p:cNvPr id="10" name="Content Placeholder 9" descr="A screenshot of a cell phone&#10;&#10;Description generated with very high confidence">
            <a:extLst>
              <a:ext uri="{FF2B5EF4-FFF2-40B4-BE49-F238E27FC236}">
                <a16:creationId xmlns:a16="http://schemas.microsoft.com/office/drawing/2014/main" id="{4D5714BC-3154-4688-BC95-CEA0BE4951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93026" y="3018225"/>
            <a:ext cx="2292385" cy="3090963"/>
          </a:xfrm>
        </p:spPr>
      </p:pic>
      <p:sp>
        <p:nvSpPr>
          <p:cNvPr id="5" name="Text Placeholder 4">
            <a:extLst>
              <a:ext uri="{FF2B5EF4-FFF2-40B4-BE49-F238E27FC236}">
                <a16:creationId xmlns:a16="http://schemas.microsoft.com/office/drawing/2014/main" id="{22740FB5-22F9-45F9-A1C9-E53511AA982A}"/>
              </a:ext>
            </a:extLst>
          </p:cNvPr>
          <p:cNvSpPr>
            <a:spLocks noGrp="1"/>
          </p:cNvSpPr>
          <p:nvPr>
            <p:ph type="body" sz="quarter" idx="3"/>
          </p:nvPr>
        </p:nvSpPr>
        <p:spPr>
          <a:xfrm>
            <a:off x="6180670" y="2441963"/>
            <a:ext cx="4718304" cy="576262"/>
          </a:xfrm>
        </p:spPr>
        <p:txBody>
          <a:bodyPr/>
          <a:lstStyle/>
          <a:p>
            <a:r>
              <a:rPr lang="en-US" dirty="0"/>
              <a:t>Sentiment Based Ranking</a:t>
            </a:r>
          </a:p>
        </p:txBody>
      </p:sp>
      <p:pic>
        <p:nvPicPr>
          <p:cNvPr id="8" name="Content Placeholder 7" descr="A screenshot of a cell phone&#10;&#10;Description generated with very high confidence">
            <a:extLst>
              <a:ext uri="{FF2B5EF4-FFF2-40B4-BE49-F238E27FC236}">
                <a16:creationId xmlns:a16="http://schemas.microsoft.com/office/drawing/2014/main" id="{BC4752F6-1F44-4E2C-8E51-0B7A5164A69F}"/>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8298" y="2979982"/>
            <a:ext cx="3314618" cy="3214175"/>
          </a:xfrm>
        </p:spPr>
      </p:pic>
    </p:spTree>
    <p:extLst>
      <p:ext uri="{BB962C8B-B14F-4D97-AF65-F5344CB8AC3E}">
        <p14:creationId xmlns:p14="http://schemas.microsoft.com/office/powerpoint/2010/main" val="890153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566BA48-248F-4DC4-9F06-A66CD24FF410}"/>
              </a:ext>
            </a:extLst>
          </p:cNvPr>
          <p:cNvSpPr>
            <a:spLocks noGrp="1"/>
          </p:cNvSpPr>
          <p:nvPr>
            <p:ph type="title"/>
          </p:nvPr>
        </p:nvSpPr>
        <p:spPr>
          <a:xfrm>
            <a:off x="1055599" y="1055077"/>
            <a:ext cx="2532909" cy="4794578"/>
          </a:xfrm>
        </p:spPr>
        <p:txBody>
          <a:bodyPr>
            <a:normAutofit/>
          </a:bodyPr>
          <a:lstStyle/>
          <a:p>
            <a:r>
              <a:rPr lang="en-US" sz="4100" b="1" dirty="0">
                <a:solidFill>
                  <a:srgbClr val="262626"/>
                </a:solidFill>
              </a:rPr>
              <a:t>Recap</a:t>
            </a:r>
          </a:p>
        </p:txBody>
      </p:sp>
      <p:sp useBgFill="1">
        <p:nvSpPr>
          <p:cNvPr id="16" name="Rectangle 15">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FBD0D335-D83C-47FA-994A-AE83BFC7A9C5}"/>
              </a:ext>
            </a:extLst>
          </p:cNvPr>
          <p:cNvGraphicFramePr>
            <a:graphicFrameLocks noGrp="1"/>
          </p:cNvGraphicFramePr>
          <p:nvPr>
            <p:ph idx="1"/>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6908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2DC3-80A0-4768-B3AD-72991DA3C23B}"/>
              </a:ext>
            </a:extLst>
          </p:cNvPr>
          <p:cNvSpPr>
            <a:spLocks noGrp="1"/>
          </p:cNvSpPr>
          <p:nvPr>
            <p:ph type="title"/>
          </p:nvPr>
        </p:nvSpPr>
        <p:spPr/>
        <p:txBody>
          <a:bodyPr/>
          <a:lstStyle/>
          <a:p>
            <a:r>
              <a:rPr lang="en-US" dirty="0"/>
              <a:t>Next Steps </a:t>
            </a:r>
          </a:p>
        </p:txBody>
      </p:sp>
      <p:sp>
        <p:nvSpPr>
          <p:cNvPr id="3" name="Content Placeholder 2">
            <a:extLst>
              <a:ext uri="{FF2B5EF4-FFF2-40B4-BE49-F238E27FC236}">
                <a16:creationId xmlns:a16="http://schemas.microsoft.com/office/drawing/2014/main" id="{8D4D767E-30BD-4F5B-ADC9-2266ABE2A961}"/>
              </a:ext>
            </a:extLst>
          </p:cNvPr>
          <p:cNvSpPr>
            <a:spLocks noGrp="1"/>
          </p:cNvSpPr>
          <p:nvPr>
            <p:ph idx="1"/>
          </p:nvPr>
        </p:nvSpPr>
        <p:spPr/>
        <p:txBody>
          <a:bodyPr>
            <a:normAutofit fontScale="77500" lnSpcReduction="20000"/>
          </a:bodyPr>
          <a:lstStyle/>
          <a:p>
            <a:r>
              <a:rPr lang="en-US" dirty="0"/>
              <a:t>This framework is deployable and can be </a:t>
            </a:r>
            <a:r>
              <a:rPr lang="en-US" b="1" dirty="0"/>
              <a:t>A/B tested</a:t>
            </a:r>
            <a:r>
              <a:rPr lang="en-US" dirty="0"/>
              <a:t>. It can be scaled, it can be tuned.</a:t>
            </a:r>
          </a:p>
          <a:p>
            <a:r>
              <a:rPr lang="en-US" dirty="0"/>
              <a:t>Evaluating the effectiveness of each Recommender system by pulling live data from </a:t>
            </a:r>
            <a:r>
              <a:rPr lang="en-US" b="1" dirty="0"/>
              <a:t>Yelp’s API</a:t>
            </a:r>
          </a:p>
          <a:p>
            <a:r>
              <a:rPr lang="en-US" dirty="0"/>
              <a:t>Network Analysis on  Reviewers and </a:t>
            </a:r>
            <a:r>
              <a:rPr lang="en-US" b="1" dirty="0"/>
              <a:t>Elite</a:t>
            </a:r>
            <a:r>
              <a:rPr lang="en-US" dirty="0"/>
              <a:t> Reviewers </a:t>
            </a:r>
          </a:p>
          <a:p>
            <a:r>
              <a:rPr lang="en-US" dirty="0"/>
              <a:t>Technical: </a:t>
            </a:r>
          </a:p>
          <a:p>
            <a:pPr lvl="1"/>
            <a:r>
              <a:rPr lang="en-US" b="1" dirty="0"/>
              <a:t>Different Recommenders Based on interaction thresholds </a:t>
            </a:r>
            <a:r>
              <a:rPr lang="en-US" dirty="0"/>
              <a:t>(Popularity </a:t>
            </a:r>
            <a:r>
              <a:rPr lang="en-US" dirty="0">
                <a:sym typeface="Wingdings" panose="05000000000000000000" pitchFamily="2" charset="2"/>
              </a:rPr>
              <a:t> Hybrid Collaborative Filtering)</a:t>
            </a:r>
          </a:p>
          <a:p>
            <a:pPr lvl="1"/>
            <a:r>
              <a:rPr lang="en-US" dirty="0"/>
              <a:t>Continue to tune models with more feature engineering</a:t>
            </a:r>
          </a:p>
          <a:p>
            <a:pPr lvl="1"/>
            <a:r>
              <a:rPr lang="en-US" dirty="0"/>
              <a:t>More Grid-searching on Single-Value Decomposition (SVD) models for better scores (RMSE, MAE of projected ratings), or HIT - How many recommendations are necessary to use collaborative filtering for new users </a:t>
            </a:r>
          </a:p>
          <a:p>
            <a:pPr lvl="1"/>
            <a:r>
              <a:rPr lang="en-US" dirty="0"/>
              <a:t>Identify preferences vs dislikes</a:t>
            </a:r>
          </a:p>
        </p:txBody>
      </p:sp>
    </p:spTree>
    <p:extLst>
      <p:ext uri="{BB962C8B-B14F-4D97-AF65-F5344CB8AC3E}">
        <p14:creationId xmlns:p14="http://schemas.microsoft.com/office/powerpoint/2010/main" val="462742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A794-A3AA-4CB2-9171-354280F8D298}"/>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50C2B650-C462-45F0-A100-43B5E3B870B7}"/>
              </a:ext>
            </a:extLst>
          </p:cNvPr>
          <p:cNvSpPr>
            <a:spLocks noGrp="1"/>
          </p:cNvSpPr>
          <p:nvPr>
            <p:ph type="body" idx="1"/>
          </p:nvPr>
        </p:nvSpPr>
        <p:spPr>
          <a:xfrm>
            <a:off x="1776530" y="3846051"/>
            <a:ext cx="8798707" cy="2104175"/>
          </a:xfrm>
        </p:spPr>
        <p:txBody>
          <a:bodyPr>
            <a:normAutofit/>
          </a:bodyPr>
          <a:lstStyle/>
          <a:p>
            <a:r>
              <a:rPr lang="en-US" dirty="0"/>
              <a:t>“While the individual person is an insoluble puzzle, in the aggregate they becomes a mathematical certainty.  You can, for example, never foretell what any one person will do, but you can say with precision what an average number will be up to.  Individuals vary, but the percentages remain constant. So says the statistician.” – Sherlock Holmes </a:t>
            </a:r>
          </a:p>
          <a:p>
            <a:endParaRPr lang="en-US" dirty="0"/>
          </a:p>
        </p:txBody>
      </p:sp>
    </p:spTree>
    <p:extLst>
      <p:ext uri="{BB962C8B-B14F-4D97-AF65-F5344CB8AC3E}">
        <p14:creationId xmlns:p14="http://schemas.microsoft.com/office/powerpoint/2010/main" val="410809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93839-D4F0-4747-857A-96488CC0D386}"/>
              </a:ext>
            </a:extLst>
          </p:cNvPr>
          <p:cNvSpPr>
            <a:spLocks noGrp="1"/>
          </p:cNvSpPr>
          <p:nvPr>
            <p:ph type="title"/>
          </p:nvPr>
        </p:nvSpPr>
        <p:spPr>
          <a:xfrm>
            <a:off x="1041152" y="802832"/>
            <a:ext cx="10583158" cy="880027"/>
          </a:xfrm>
        </p:spPr>
        <p:txBody>
          <a:bodyPr>
            <a:noAutofit/>
          </a:bodyPr>
          <a:lstStyle/>
          <a:p>
            <a:pPr algn="l"/>
            <a:r>
              <a:rPr lang="en-US" sz="3600" dirty="0">
                <a:solidFill>
                  <a:schemeClr val="bg1"/>
                </a:solidFill>
              </a:rPr>
              <a:t>We don’t just eat food, we like to talk about it, a lot…</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931A26-8A1E-49E5-9486-BFDF794C3DCF}"/>
              </a:ext>
            </a:extLst>
          </p:cNvPr>
          <p:cNvSpPr>
            <a:spLocks noGrp="1"/>
          </p:cNvSpPr>
          <p:nvPr>
            <p:ph idx="1"/>
          </p:nvPr>
        </p:nvSpPr>
        <p:spPr>
          <a:xfrm>
            <a:off x="1295401" y="2612256"/>
            <a:ext cx="9601196" cy="3263612"/>
          </a:xfrm>
        </p:spPr>
        <p:txBody>
          <a:bodyPr>
            <a:normAutofit/>
          </a:bodyPr>
          <a:lstStyle/>
          <a:p>
            <a:endParaRPr lang="en-US"/>
          </a:p>
        </p:txBody>
      </p:sp>
      <p:pic>
        <p:nvPicPr>
          <p:cNvPr id="9" name="Content Placeholder 5" descr="A screenshot of a social media post&#10;&#10;Description generated with very high confidence">
            <a:extLst>
              <a:ext uri="{FF2B5EF4-FFF2-40B4-BE49-F238E27FC236}">
                <a16:creationId xmlns:a16="http://schemas.microsoft.com/office/drawing/2014/main" id="{82DC7107-C491-4FB5-8CB5-79B4C48AA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31" y="2612256"/>
            <a:ext cx="5168836" cy="3682795"/>
          </a:xfrm>
          <a:prstGeom prst="rect">
            <a:avLst/>
          </a:prstGeom>
          <a:ln w="127000" cap="sq">
            <a:solidFill>
              <a:srgbClr val="FFFFFF"/>
            </a:solidFill>
            <a:miter lim="800000"/>
          </a:ln>
        </p:spPr>
      </p:pic>
      <p:pic>
        <p:nvPicPr>
          <p:cNvPr id="11" name="Picture 10" descr="A screenshot of a social media post&#10;&#10;Description generated with very high confidence">
            <a:extLst>
              <a:ext uri="{FF2B5EF4-FFF2-40B4-BE49-F238E27FC236}">
                <a16:creationId xmlns:a16="http://schemas.microsoft.com/office/drawing/2014/main" id="{13F2C4A7-B1ED-415A-9DEC-8691EC9EE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2787790"/>
            <a:ext cx="5801979" cy="3263612"/>
          </a:xfrm>
          <a:prstGeom prst="rect">
            <a:avLst/>
          </a:prstGeom>
          <a:ln w="127000" cap="sq">
            <a:solidFill>
              <a:srgbClr val="FFFFFF"/>
            </a:solidFill>
            <a:miter lim="800000"/>
          </a:ln>
        </p:spPr>
      </p:pic>
    </p:spTree>
    <p:extLst>
      <p:ext uri="{BB962C8B-B14F-4D97-AF65-F5344CB8AC3E}">
        <p14:creationId xmlns:p14="http://schemas.microsoft.com/office/powerpoint/2010/main" val="351583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result for instagram food porn">
            <a:extLst>
              <a:ext uri="{FF2B5EF4-FFF2-40B4-BE49-F238E27FC236}">
                <a16:creationId xmlns:a16="http://schemas.microsoft.com/office/drawing/2014/main" id="{2F924390-735F-4375-AEF4-FC142B80EA7E}"/>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43C450-1A0C-48A9-BFBF-9378C343C487}"/>
              </a:ext>
            </a:extLst>
          </p:cNvPr>
          <p:cNvSpPr>
            <a:spLocks noGrp="1"/>
          </p:cNvSpPr>
          <p:nvPr>
            <p:ph type="ctrTitle"/>
          </p:nvPr>
        </p:nvSpPr>
        <p:spPr>
          <a:xfrm>
            <a:off x="2692398" y="1871131"/>
            <a:ext cx="6815669" cy="1515533"/>
          </a:xfrm>
        </p:spPr>
        <p:txBody>
          <a:bodyPr>
            <a:normAutofit fontScale="90000"/>
          </a:bodyPr>
          <a:lstStyle/>
          <a:p>
            <a:r>
              <a:rPr lang="en-US" dirty="0">
                <a:solidFill>
                  <a:srgbClr val="FFFFFF"/>
                </a:solidFill>
              </a:rPr>
              <a:t>We Take Pictures of Food, a Lot …</a:t>
            </a:r>
          </a:p>
        </p:txBody>
      </p:sp>
      <p:sp>
        <p:nvSpPr>
          <p:cNvPr id="3" name="Subtitle 2">
            <a:extLst>
              <a:ext uri="{FF2B5EF4-FFF2-40B4-BE49-F238E27FC236}">
                <a16:creationId xmlns:a16="http://schemas.microsoft.com/office/drawing/2014/main" id="{F939AF6E-BBF5-4CD2-988F-48315E439E46}"/>
              </a:ext>
            </a:extLst>
          </p:cNvPr>
          <p:cNvSpPr>
            <a:spLocks noGrp="1"/>
          </p:cNvSpPr>
          <p:nvPr>
            <p:ph type="subTitle" idx="1"/>
          </p:nvPr>
        </p:nvSpPr>
        <p:spPr>
          <a:xfrm>
            <a:off x="2692398" y="3657597"/>
            <a:ext cx="6815669" cy="1320802"/>
          </a:xfrm>
        </p:spPr>
        <p:txBody>
          <a:bodyPr>
            <a:normAutofit/>
          </a:bodyPr>
          <a:lstStyle/>
          <a:p>
            <a:endParaRPr lang="en-US" dirty="0">
              <a:solidFill>
                <a:srgbClr val="FFFFFF"/>
              </a:solidFill>
            </a:endParaRPr>
          </a:p>
        </p:txBody>
      </p:sp>
      <p:cxnSp>
        <p:nvCxnSpPr>
          <p:cNvPr id="11" name="Straight Connector 1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1379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cooking shows collage">
            <a:extLst>
              <a:ext uri="{FF2B5EF4-FFF2-40B4-BE49-F238E27FC236}">
                <a16:creationId xmlns:a16="http://schemas.microsoft.com/office/drawing/2014/main" id="{BE630722-ECF4-4D69-BABF-CCD57144EA2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392" b="148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1093BE-6019-44A2-B31A-746F305A4DC4}"/>
              </a:ext>
            </a:extLst>
          </p:cNvPr>
          <p:cNvSpPr>
            <a:spLocks noGrp="1"/>
          </p:cNvSpPr>
          <p:nvPr>
            <p:ph type="ctrTitle"/>
          </p:nvPr>
        </p:nvSpPr>
        <p:spPr>
          <a:xfrm>
            <a:off x="2692398" y="1871131"/>
            <a:ext cx="6815669" cy="1515533"/>
          </a:xfrm>
        </p:spPr>
        <p:txBody>
          <a:bodyPr>
            <a:normAutofit fontScale="90000"/>
          </a:bodyPr>
          <a:lstStyle/>
          <a:p>
            <a:r>
              <a:rPr lang="en-US" dirty="0">
                <a:solidFill>
                  <a:srgbClr val="FFFFFF"/>
                </a:solidFill>
              </a:rPr>
              <a:t>And Watch Shows About It, a Lot…</a:t>
            </a:r>
          </a:p>
        </p:txBody>
      </p:sp>
      <p:sp>
        <p:nvSpPr>
          <p:cNvPr id="3" name="Subtitle 2">
            <a:extLst>
              <a:ext uri="{FF2B5EF4-FFF2-40B4-BE49-F238E27FC236}">
                <a16:creationId xmlns:a16="http://schemas.microsoft.com/office/drawing/2014/main" id="{A1DF0E3F-73AF-45B9-AB94-06910D45888C}"/>
              </a:ext>
            </a:extLst>
          </p:cNvPr>
          <p:cNvSpPr>
            <a:spLocks noGrp="1"/>
          </p:cNvSpPr>
          <p:nvPr>
            <p:ph type="subTitle" idx="1"/>
          </p:nvPr>
        </p:nvSpPr>
        <p:spPr>
          <a:xfrm>
            <a:off x="2692398" y="3657597"/>
            <a:ext cx="6815669" cy="1320802"/>
          </a:xfrm>
        </p:spPr>
        <p:txBody>
          <a:bodyPr>
            <a:normAutofit/>
          </a:bodyPr>
          <a:lstStyle/>
          <a:p>
            <a:endParaRPr lang="en-US">
              <a:solidFill>
                <a:srgbClr val="FFFFFF"/>
              </a:solidFill>
            </a:endParaRPr>
          </a:p>
        </p:txBody>
      </p:sp>
      <p:cxnSp>
        <p:nvCxnSpPr>
          <p:cNvPr id="73" name="Straight Connector 72">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21277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F1F6E2E-E2E7-4689-9E5D-51F37CB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B728A18-FF26-43E9-AF31-9608EBA3D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74" name="Picture 73">
              <a:extLst>
                <a:ext uri="{FF2B5EF4-FFF2-40B4-BE49-F238E27FC236}">
                  <a16:creationId xmlns:a16="http://schemas.microsoft.com/office/drawing/2014/main" id="{D418D479-7A49-4E09-A270-87C36ABE505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5" name="Rectangle 74">
              <a:extLst>
                <a:ext uri="{FF2B5EF4-FFF2-40B4-BE49-F238E27FC236}">
                  <a16:creationId xmlns:a16="http://schemas.microsoft.com/office/drawing/2014/main" id="{F55AC523-B142-409D-BB68-747EDDCE6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6" name="Picture 75">
              <a:extLst>
                <a:ext uri="{FF2B5EF4-FFF2-40B4-BE49-F238E27FC236}">
                  <a16:creationId xmlns:a16="http://schemas.microsoft.com/office/drawing/2014/main" id="{98FD6A06-A68E-49C5-8F1D-8945DD8C00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7" name="Picture 76">
              <a:extLst>
                <a:ext uri="{FF2B5EF4-FFF2-40B4-BE49-F238E27FC236}">
                  <a16:creationId xmlns:a16="http://schemas.microsoft.com/office/drawing/2014/main" id="{A6794A3D-A7E9-4DC9-98E4-02104E24AC3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6879CBF-9D3D-45A0-9685-EB8E59ECDD37}"/>
              </a:ext>
            </a:extLst>
          </p:cNvPr>
          <p:cNvSpPr>
            <a:spLocks noGrp="1"/>
          </p:cNvSpPr>
          <p:nvPr>
            <p:ph type="ctrTitle"/>
          </p:nvPr>
        </p:nvSpPr>
        <p:spPr>
          <a:xfrm>
            <a:off x="6553770" y="1041401"/>
            <a:ext cx="4538526" cy="2345264"/>
          </a:xfrm>
        </p:spPr>
        <p:txBody>
          <a:bodyPr>
            <a:normAutofit/>
          </a:bodyPr>
          <a:lstStyle/>
          <a:p>
            <a:pPr>
              <a:lnSpc>
                <a:spcPct val="90000"/>
              </a:lnSpc>
            </a:pPr>
            <a:r>
              <a:rPr lang="en-US" dirty="0"/>
              <a:t>How Do We Improve Dining Experiences?</a:t>
            </a:r>
            <a:endParaRPr lang="en-US"/>
          </a:p>
        </p:txBody>
      </p:sp>
      <p:sp>
        <p:nvSpPr>
          <p:cNvPr id="3" name="Subtitle 2">
            <a:extLst>
              <a:ext uri="{FF2B5EF4-FFF2-40B4-BE49-F238E27FC236}">
                <a16:creationId xmlns:a16="http://schemas.microsoft.com/office/drawing/2014/main" id="{DEAA2EB9-E471-4A3B-A683-B17C3B24BF17}"/>
              </a:ext>
            </a:extLst>
          </p:cNvPr>
          <p:cNvSpPr>
            <a:spLocks noGrp="1"/>
          </p:cNvSpPr>
          <p:nvPr>
            <p:ph type="subTitle" idx="1"/>
          </p:nvPr>
        </p:nvSpPr>
        <p:spPr>
          <a:xfrm>
            <a:off x="6579045" y="3657596"/>
            <a:ext cx="4513252" cy="1933463"/>
          </a:xfrm>
        </p:spPr>
        <p:txBody>
          <a:bodyPr>
            <a:normAutofit/>
          </a:bodyPr>
          <a:lstStyle/>
          <a:p>
            <a:r>
              <a:rPr lang="en-US" dirty="0"/>
              <a:t>For </a:t>
            </a:r>
            <a:r>
              <a:rPr lang="en-US" b="1" dirty="0"/>
              <a:t>Customers</a:t>
            </a:r>
          </a:p>
          <a:p>
            <a:r>
              <a:rPr lang="en-US" i="1" dirty="0"/>
              <a:t>Think about your </a:t>
            </a:r>
            <a:r>
              <a:rPr lang="en-US" b="1" i="1" dirty="0"/>
              <a:t>Best </a:t>
            </a:r>
            <a:r>
              <a:rPr lang="en-US" i="1" dirty="0"/>
              <a:t>and </a:t>
            </a:r>
            <a:r>
              <a:rPr lang="en-US" b="1" i="1" dirty="0"/>
              <a:t>Worst </a:t>
            </a:r>
            <a:r>
              <a:rPr lang="en-US" i="1" dirty="0"/>
              <a:t>dining experiences</a:t>
            </a:r>
          </a:p>
        </p:txBody>
      </p:sp>
      <p:sp>
        <p:nvSpPr>
          <p:cNvPr id="79" name="Rectangle 78">
            <a:extLst>
              <a:ext uri="{FF2B5EF4-FFF2-40B4-BE49-F238E27FC236}">
                <a16:creationId xmlns:a16="http://schemas.microsoft.com/office/drawing/2014/main" id="{7731DD8B-7A0A-47A0-BF6B-EBB4F970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lated image">
            <a:extLst>
              <a:ext uri="{FF2B5EF4-FFF2-40B4-BE49-F238E27FC236}">
                <a16:creationId xmlns:a16="http://schemas.microsoft.com/office/drawing/2014/main" id="{BF3331CB-3497-44C2-A611-25D27DB0ED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677" r="16092" b="-2"/>
          <a:stretch/>
        </p:blipFill>
        <p:spPr bwMode="auto">
          <a:xfrm>
            <a:off x="1412683" y="1410208"/>
            <a:ext cx="4348925" cy="3858780"/>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10A370BF-9768-4FA0-8887-C3777F3A9C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877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F1F6E2E-E2E7-4689-9E5D-51F37CB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BB728A18-FF26-43E9-AF31-9608EBA3D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138" name="Picture 137">
              <a:extLst>
                <a:ext uri="{FF2B5EF4-FFF2-40B4-BE49-F238E27FC236}">
                  <a16:creationId xmlns:a16="http://schemas.microsoft.com/office/drawing/2014/main" id="{D418D479-7A49-4E09-A270-87C36ABE505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9" name="Rectangle 138">
              <a:extLst>
                <a:ext uri="{FF2B5EF4-FFF2-40B4-BE49-F238E27FC236}">
                  <a16:creationId xmlns:a16="http://schemas.microsoft.com/office/drawing/2014/main" id="{F55AC523-B142-409D-BB68-747EDDCE6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0" name="Picture 139">
              <a:extLst>
                <a:ext uri="{FF2B5EF4-FFF2-40B4-BE49-F238E27FC236}">
                  <a16:creationId xmlns:a16="http://schemas.microsoft.com/office/drawing/2014/main" id="{98FD6A06-A68E-49C5-8F1D-8945DD8C00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1" name="Picture 140">
              <a:extLst>
                <a:ext uri="{FF2B5EF4-FFF2-40B4-BE49-F238E27FC236}">
                  <a16:creationId xmlns:a16="http://schemas.microsoft.com/office/drawing/2014/main" id="{A6794A3D-A7E9-4DC9-98E4-02104E24AC3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6879CBF-9D3D-45A0-9685-EB8E59ECDD37}"/>
              </a:ext>
            </a:extLst>
          </p:cNvPr>
          <p:cNvSpPr>
            <a:spLocks noGrp="1"/>
          </p:cNvSpPr>
          <p:nvPr>
            <p:ph type="ctrTitle"/>
          </p:nvPr>
        </p:nvSpPr>
        <p:spPr>
          <a:xfrm>
            <a:off x="6553770" y="1041401"/>
            <a:ext cx="4538526" cy="2345264"/>
          </a:xfrm>
        </p:spPr>
        <p:txBody>
          <a:bodyPr>
            <a:normAutofit/>
          </a:bodyPr>
          <a:lstStyle/>
          <a:p>
            <a:pPr>
              <a:lnSpc>
                <a:spcPct val="90000"/>
              </a:lnSpc>
            </a:pPr>
            <a:r>
              <a:rPr lang="en-US"/>
              <a:t>How Do We Improve Dining Experiences?</a:t>
            </a:r>
          </a:p>
        </p:txBody>
      </p:sp>
      <p:sp>
        <p:nvSpPr>
          <p:cNvPr id="3" name="Subtitle 2">
            <a:extLst>
              <a:ext uri="{FF2B5EF4-FFF2-40B4-BE49-F238E27FC236}">
                <a16:creationId xmlns:a16="http://schemas.microsoft.com/office/drawing/2014/main" id="{DEAA2EB9-E471-4A3B-A683-B17C3B24BF17}"/>
              </a:ext>
            </a:extLst>
          </p:cNvPr>
          <p:cNvSpPr>
            <a:spLocks noGrp="1"/>
          </p:cNvSpPr>
          <p:nvPr>
            <p:ph type="subTitle" idx="1"/>
          </p:nvPr>
        </p:nvSpPr>
        <p:spPr>
          <a:xfrm>
            <a:off x="6579045" y="3657596"/>
            <a:ext cx="4513252" cy="1933463"/>
          </a:xfrm>
        </p:spPr>
        <p:txBody>
          <a:bodyPr>
            <a:normAutofit/>
          </a:bodyPr>
          <a:lstStyle/>
          <a:p>
            <a:r>
              <a:rPr lang="en-US" dirty="0"/>
              <a:t>For </a:t>
            </a:r>
            <a:r>
              <a:rPr lang="en-US" b="1" dirty="0"/>
              <a:t>Businesses</a:t>
            </a:r>
          </a:p>
        </p:txBody>
      </p:sp>
      <p:sp>
        <p:nvSpPr>
          <p:cNvPr id="143" name="Rectangle 142">
            <a:extLst>
              <a:ext uri="{FF2B5EF4-FFF2-40B4-BE49-F238E27FC236}">
                <a16:creationId xmlns:a16="http://schemas.microsoft.com/office/drawing/2014/main" id="{7731DD8B-7A0A-47A0-BF6B-EBB4F970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stock photo of food, plate, salad, restaurant">
            <a:extLst>
              <a:ext uri="{FF2B5EF4-FFF2-40B4-BE49-F238E27FC236}">
                <a16:creationId xmlns:a16="http://schemas.microsoft.com/office/drawing/2014/main" id="{6BC6B45A-2DBA-4092-A495-630BBE9873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631" r="4139" b="-2"/>
          <a:stretch/>
        </p:blipFill>
        <p:spPr bwMode="auto">
          <a:xfrm>
            <a:off x="1412683" y="1410208"/>
            <a:ext cx="4348925" cy="3858780"/>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a:extLst>
              <a:ext uri="{FF2B5EF4-FFF2-40B4-BE49-F238E27FC236}">
                <a16:creationId xmlns:a16="http://schemas.microsoft.com/office/drawing/2014/main" id="{10A370BF-9768-4FA0-8887-C3777F3A9C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749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5" name="Picture 6" descr="Related image">
            <a:extLst>
              <a:ext uri="{FF2B5EF4-FFF2-40B4-BE49-F238E27FC236}">
                <a16:creationId xmlns:a16="http://schemas.microsoft.com/office/drawing/2014/main" id="{C94021B1-A5B6-4F95-A41A-F25BB2C7D1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4">
              <a:alphaModFix amt="86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966231F2-14E7-45FB-8DC8-F11E3D0035AB}"/>
              </a:ext>
            </a:extLst>
          </p:cNvPr>
          <p:cNvSpPr>
            <a:spLocks noGrp="1"/>
          </p:cNvSpPr>
          <p:nvPr>
            <p:ph type="ctrTitle"/>
          </p:nvPr>
        </p:nvSpPr>
        <p:spPr>
          <a:xfrm>
            <a:off x="2692398" y="1871131"/>
            <a:ext cx="6815669" cy="1515533"/>
          </a:xfrm>
        </p:spPr>
        <p:txBody>
          <a:bodyPr>
            <a:normAutofit/>
          </a:bodyPr>
          <a:lstStyle/>
          <a:p>
            <a:r>
              <a:rPr lang="en-US"/>
              <a:t>Data!!!</a:t>
            </a:r>
            <a:endParaRPr lang="en-US" dirty="0"/>
          </a:p>
        </p:txBody>
      </p:sp>
      <p:sp>
        <p:nvSpPr>
          <p:cNvPr id="3" name="Subtitle 2">
            <a:extLst>
              <a:ext uri="{FF2B5EF4-FFF2-40B4-BE49-F238E27FC236}">
                <a16:creationId xmlns:a16="http://schemas.microsoft.com/office/drawing/2014/main" id="{CEB27428-EED9-4734-A27B-B20B1C436E56}"/>
              </a:ext>
            </a:extLst>
          </p:cNvPr>
          <p:cNvSpPr>
            <a:spLocks noGrp="1"/>
          </p:cNvSpPr>
          <p:nvPr>
            <p:ph type="subTitle" idx="1"/>
          </p:nvPr>
        </p:nvSpPr>
        <p:spPr>
          <a:xfrm>
            <a:off x="2692398" y="3657597"/>
            <a:ext cx="6815669" cy="1320802"/>
          </a:xfrm>
        </p:spPr>
        <p:txBody>
          <a:bodyPr>
            <a:normAutofit/>
          </a:bodyPr>
          <a:lstStyle/>
          <a:p>
            <a:r>
              <a:rPr lang="en-US"/>
              <a:t>(and a lot of science)</a:t>
            </a:r>
          </a:p>
          <a:p>
            <a:endParaRPr lang="en-US" dirty="0"/>
          </a:p>
        </p:txBody>
      </p:sp>
      <p:cxnSp>
        <p:nvCxnSpPr>
          <p:cNvPr id="20" name="Straight Connector 19">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891884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1227</Words>
  <Application>Microsoft Office PowerPoint</Application>
  <PresentationFormat>Widescreen</PresentationFormat>
  <Paragraphs>142</Paragraphs>
  <Slides>34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Garamond</vt:lpstr>
      <vt:lpstr>Wingdings</vt:lpstr>
      <vt:lpstr>Organic</vt:lpstr>
      <vt:lpstr>The Language of Food </vt:lpstr>
      <vt:lpstr>Schubert Hervey Laforest  Recent Data Science Immersive Grad,  General Assembly  B.A. Linguistics, Political Science &amp; Marketing, Concordia University   I live at the intersection of data, social science and the internet. </vt:lpstr>
      <vt:lpstr>Food is Important to Us</vt:lpstr>
      <vt:lpstr>We don’t just eat food, we like to talk about it, a lot…</vt:lpstr>
      <vt:lpstr>We Take Pictures of Food, a Lot …</vt:lpstr>
      <vt:lpstr>And Watch Shows About It, a Lot…</vt:lpstr>
      <vt:lpstr>How Do We Improve Dining Experiences?</vt:lpstr>
      <vt:lpstr>How Do We Improve Dining Experiences?</vt:lpstr>
      <vt:lpstr>Data!!!</vt:lpstr>
      <vt:lpstr>Turning the Business Question into a Data Question</vt:lpstr>
      <vt:lpstr>Quick Facts on Yelp Dataset (Kaggle)</vt:lpstr>
      <vt:lpstr>“ 82% of adults consult online reviews before buying something for the first time, 40% always do ”  - Fernbach et. all</vt:lpstr>
      <vt:lpstr>US Yelp User Demographics</vt:lpstr>
      <vt:lpstr>How Do We Make Sense of All This Data and Solve our Business Question?</vt:lpstr>
      <vt:lpstr>PowerPoint Presentation</vt:lpstr>
      <vt:lpstr>Process of Building a Recommender System</vt:lpstr>
      <vt:lpstr>Recommender Based on Star Ratings</vt:lpstr>
      <vt:lpstr>That’s Kinda cool! </vt:lpstr>
      <vt:lpstr>“ A model is a simplification of reality”  – Matt Brems </vt:lpstr>
      <vt:lpstr>PowerPoint Presentation</vt:lpstr>
      <vt:lpstr>A Closer Look at Review Text</vt:lpstr>
      <vt:lpstr>PowerPoint Presentation</vt:lpstr>
      <vt:lpstr>PowerPoint Presentation</vt:lpstr>
      <vt:lpstr>PowerPoint Presentation</vt:lpstr>
      <vt:lpstr>Visualizing Latent Dirichlet Allocation (LDA)</vt:lpstr>
      <vt:lpstr>Visualizing Latent Dirichlet Allocation (LDA)</vt:lpstr>
      <vt:lpstr>Recurring Themes in Reviews</vt:lpstr>
      <vt:lpstr>A Different Kind of Recommender</vt:lpstr>
      <vt:lpstr>So, which is better?</vt:lpstr>
      <vt:lpstr>Preliminary Results</vt:lpstr>
      <vt:lpstr>Popularity Models </vt:lpstr>
      <vt:lpstr>Recap</vt:lpstr>
      <vt:lpstr>Next Steps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Language of Food </dc:title>
  <dc:creator>Hervey Laforest</dc:creator>
  <cp:lastModifiedBy>Hervey Laforest</cp:lastModifiedBy>
  <cp:revision>1</cp:revision>
  <dcterms:created xsi:type="dcterms:W3CDTF">2018-08-09T17:18:56Z</dcterms:created>
  <dcterms:modified xsi:type="dcterms:W3CDTF">2018-08-09T17:20:40Z</dcterms:modified>
</cp:coreProperties>
</file>